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aleway"/>
      <p:regular r:id="rId65"/>
      <p:bold r:id="rId66"/>
      <p:italic r:id="rId67"/>
      <p:boldItalic r:id="rId68"/>
    </p:embeddedFont>
    <p:embeddedFont>
      <p:font typeface="Nunito"/>
      <p:regular r:id="rId69"/>
      <p:bold r:id="rId70"/>
      <p:italic r:id="rId71"/>
      <p:boldItalic r:id="rId72"/>
    </p:embeddedFont>
    <p:embeddedFont>
      <p:font typeface="Raleway Medium"/>
      <p:regular r:id="rId73"/>
      <p:bold r:id="rId74"/>
      <p:italic r:id="rId75"/>
      <p:boldItalic r:id="rId76"/>
    </p:embeddedFont>
    <p:embeddedFont>
      <p:font typeface="Raleway SemiBold"/>
      <p:regular r:id="rId77"/>
      <p:bold r:id="rId78"/>
      <p:italic r:id="rId79"/>
      <p:boldItalic r:id="rId80"/>
    </p:embeddedFont>
    <p:embeddedFont>
      <p:font typeface="Raleway ExtraBold"/>
      <p:bold r:id="rId81"/>
      <p:boldItalic r:id="rId82"/>
    </p:embeddedFont>
    <p:embeddedFont>
      <p:font typeface="Playfair Display"/>
      <p:regular r:id="rId83"/>
      <p:bold r:id="rId84"/>
      <p:italic r:id="rId85"/>
      <p:boldItalic r:id="rId86"/>
    </p:embeddedFont>
    <p:embeddedFont>
      <p:font typeface="Lato"/>
      <p:regular r:id="rId87"/>
      <p:bold r:id="rId88"/>
      <p:italic r:id="rId89"/>
      <p:boldItalic r:id="rId90"/>
    </p:embeddedFont>
    <p:embeddedFont>
      <p:font typeface="Lato Light"/>
      <p:regular r:id="rId91"/>
      <p:bold r:id="rId92"/>
      <p:italic r:id="rId93"/>
      <p:boldItalic r:id="rId94"/>
    </p:embeddedFont>
    <p:embeddedFont>
      <p:font typeface="Open Sans ExtraBold"/>
      <p:bold r:id="rId95"/>
      <p:boldItalic r:id="rId96"/>
    </p:embeddedFont>
    <p:embeddedFont>
      <p:font typeface="Gill Sans"/>
      <p:regular r:id="rId97"/>
      <p:bold r:id="rId98"/>
    </p:embeddedFont>
    <p:embeddedFont>
      <p:font typeface="Open Sans Light"/>
      <p:regular r:id="rId99"/>
      <p:bold r:id="rId100"/>
      <p:italic r:id="rId101"/>
      <p:boldItalic r:id="rId102"/>
    </p:embeddedFont>
    <p:embeddedFont>
      <p:font typeface="Open Sans"/>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6" Type="http://schemas.openxmlformats.org/officeDocument/2006/relationships/font" Target="fonts/OpenSans-boldItalic.fntdata"/><Relationship Id="rId105" Type="http://schemas.openxmlformats.org/officeDocument/2006/relationships/font" Target="fonts/OpenSans-italic.fntdata"/><Relationship Id="rId104" Type="http://schemas.openxmlformats.org/officeDocument/2006/relationships/font" Target="fonts/OpenSans-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penSans-regular.fntdata"/><Relationship Id="rId102" Type="http://schemas.openxmlformats.org/officeDocument/2006/relationships/font" Target="fonts/OpenSansLight-boldItalic.fntdata"/><Relationship Id="rId101" Type="http://schemas.openxmlformats.org/officeDocument/2006/relationships/font" Target="fonts/OpenSansLight-italic.fntdata"/><Relationship Id="rId100" Type="http://schemas.openxmlformats.org/officeDocument/2006/relationships/font" Target="fonts/OpenSansLight-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ExtraBold-bold.fntdata"/><Relationship Id="rId94" Type="http://schemas.openxmlformats.org/officeDocument/2006/relationships/font" Target="fonts/LatoLight-boldItalic.fntdata"/><Relationship Id="rId97" Type="http://schemas.openxmlformats.org/officeDocument/2006/relationships/font" Target="fonts/GillSans-regular.fntdata"/><Relationship Id="rId96" Type="http://schemas.openxmlformats.org/officeDocument/2006/relationships/font" Target="fonts/OpenSansExtraBold-boldItalic.fntdata"/><Relationship Id="rId11" Type="http://schemas.openxmlformats.org/officeDocument/2006/relationships/slide" Target="slides/slide5.xml"/><Relationship Id="rId99" Type="http://schemas.openxmlformats.org/officeDocument/2006/relationships/font" Target="fonts/OpenSansLight-regular.fntdata"/><Relationship Id="rId10" Type="http://schemas.openxmlformats.org/officeDocument/2006/relationships/slide" Target="slides/slide4.xml"/><Relationship Id="rId98" Type="http://schemas.openxmlformats.org/officeDocument/2006/relationships/font" Target="fonts/GillSans-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Light-regular.fntdata"/><Relationship Id="rId90" Type="http://schemas.openxmlformats.org/officeDocument/2006/relationships/font" Target="fonts/Lato-boldItalic.fntdata"/><Relationship Id="rId93" Type="http://schemas.openxmlformats.org/officeDocument/2006/relationships/font" Target="fonts/LatoLight-italic.fntdata"/><Relationship Id="rId92" Type="http://schemas.openxmlformats.org/officeDocument/2006/relationships/font" Target="fonts/Lato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PlayfairDisplay-bold.fntdata"/><Relationship Id="rId83" Type="http://schemas.openxmlformats.org/officeDocument/2006/relationships/font" Target="fonts/PlayfairDisplay-regular.fntdata"/><Relationship Id="rId86" Type="http://schemas.openxmlformats.org/officeDocument/2006/relationships/font" Target="fonts/PlayfairDisplay-boldItalic.fntdata"/><Relationship Id="rId85" Type="http://schemas.openxmlformats.org/officeDocument/2006/relationships/font" Target="fonts/PlayfairDisplay-italic.fntdata"/><Relationship Id="rId88" Type="http://schemas.openxmlformats.org/officeDocument/2006/relationships/font" Target="fonts/Lato-bold.fntdata"/><Relationship Id="rId87" Type="http://schemas.openxmlformats.org/officeDocument/2006/relationships/font" Target="fonts/Lato-regular.fntdata"/><Relationship Id="rId89" Type="http://schemas.openxmlformats.org/officeDocument/2006/relationships/font" Target="fonts/Lato-italic.fntdata"/><Relationship Id="rId80" Type="http://schemas.openxmlformats.org/officeDocument/2006/relationships/font" Target="fonts/RalewaySemiBold-boldItalic.fntdata"/><Relationship Id="rId82" Type="http://schemas.openxmlformats.org/officeDocument/2006/relationships/font" Target="fonts/RalewayExtraBold-boldItalic.fntdata"/><Relationship Id="rId81" Type="http://schemas.openxmlformats.org/officeDocument/2006/relationships/font" Target="fonts/Raleway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Medium-regular.fntdata"/><Relationship Id="rId72" Type="http://schemas.openxmlformats.org/officeDocument/2006/relationships/font" Target="fonts/Nunito-boldItalic.fntdata"/><Relationship Id="rId75" Type="http://schemas.openxmlformats.org/officeDocument/2006/relationships/font" Target="fonts/RalewayMedium-italic.fntdata"/><Relationship Id="rId74" Type="http://schemas.openxmlformats.org/officeDocument/2006/relationships/font" Target="fonts/RalewayMedium-bold.fntdata"/><Relationship Id="rId77" Type="http://schemas.openxmlformats.org/officeDocument/2006/relationships/font" Target="fonts/RalewaySemiBold-regular.fntdata"/><Relationship Id="rId76" Type="http://schemas.openxmlformats.org/officeDocument/2006/relationships/font" Target="fonts/RalewayMedium-boldItalic.fntdata"/><Relationship Id="rId79" Type="http://schemas.openxmlformats.org/officeDocument/2006/relationships/font" Target="fonts/RalewaySemiBold-italic.fntdata"/><Relationship Id="rId78" Type="http://schemas.openxmlformats.org/officeDocument/2006/relationships/font" Target="fonts/RalewaySemiBold-bold.fntdata"/><Relationship Id="rId71" Type="http://schemas.openxmlformats.org/officeDocument/2006/relationships/font" Target="fonts/Nunito-italic.fntdata"/><Relationship Id="rId70" Type="http://schemas.openxmlformats.org/officeDocument/2006/relationships/font" Target="fonts/Nunito-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font" Target="fonts/Raleway-bold.fntdata"/><Relationship Id="rId65" Type="http://schemas.openxmlformats.org/officeDocument/2006/relationships/font" Target="fonts/Raleway-regular.fntdata"/><Relationship Id="rId68" Type="http://schemas.openxmlformats.org/officeDocument/2006/relationships/font" Target="fonts/Raleway-boldItalic.fntdata"/><Relationship Id="rId67" Type="http://schemas.openxmlformats.org/officeDocument/2006/relationships/font" Target="fonts/Raleway-italic.fntdata"/><Relationship Id="rId60" Type="http://schemas.openxmlformats.org/officeDocument/2006/relationships/slide" Target="slides/slide54.xml"/><Relationship Id="rId69" Type="http://schemas.openxmlformats.org/officeDocument/2006/relationships/font" Target="fonts/Nunito-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1602bb184_2_107: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41602bb184_2_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65" name="Google Shape;165;g41602bb184_2_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0ce8f8b61_1_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40ce8f8b6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58" name="Google Shape;258;g40ce8f8b61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1602bb184_0_74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41602bb184_0_7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66" name="Google Shape;266;g41602bb184_0_7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1602bb184_0_75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41602bb184_0_7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80" name="Google Shape;280;g41602bb184_0_7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1602bb184_0_78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41602bb184_0_7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88" name="Google Shape;288;g41602bb184_0_7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1602bb184_0_79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41602bb184_0_7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96" name="Google Shape;296;g41602bb184_0_7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166361e11_0_5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4166361e11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05" name="Google Shape;305;g4166361e11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1602bb184_0_80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41602bb184_0_8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19" name="Google Shape;319;g41602bb184_0_8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166361e11_0_6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4166361e11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27" name="Google Shape;327;g4166361e11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41602bb184_0_81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41602bb184_0_8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36" name="Google Shape;336;g41602bb184_0_8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1602bb184_0_82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41602bb184_0_8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45" name="Google Shape;345;g41602bb184_0_8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166361e11_0_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4166361e1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74" name="Google Shape;174;g4166361e11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1602bb184_0_83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41602bb184_0_8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54" name="Google Shape;354;g41602bb184_0_8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1602bb184_0_84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41602bb184_0_8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62" name="Google Shape;362;g41602bb184_0_8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1602bb184_0_84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41602bb184_0_8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71" name="Google Shape;371;g41602bb184_0_8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0ce8f8b61_1_8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40ce8f8b61_1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80" name="Google Shape;380;g40ce8f8b61_1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166361e11_0_15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4166361e11_0_1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389" name="Google Shape;389;g4166361e11_0_1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166361e11_0_15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4166361e11_0_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00" name="Google Shape;400;g4166361e11_0_1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0ce8f8b61_1_7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40ce8f8b61_1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10" name="Google Shape;410;g40ce8f8b61_1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166361e11_0_16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4166361e11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23" name="Google Shape;423;g4166361e11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0ce8f8b61_1_2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40ce8f8b61_1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31" name="Google Shape;431;g40ce8f8b61_1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0ce8f8b61_1_42: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40ce8f8b61_1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39" name="Google Shape;439;g40ce8f8b61_1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1602bb184_0_76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41602bb184_0_7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86" name="Google Shape;186;g41602bb184_0_7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0ce8f8b61_1_5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40ce8f8b61_1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47" name="Google Shape;447;g40ce8f8b61_1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0ce8f8b61_1_4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40ce8f8b61_1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55" name="Google Shape;455;g40ce8f8b61_1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166361e11_0_17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4166361e11_0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64" name="Google Shape;464;g4166361e11_0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0ce8f8b61_1_10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40ce8f8b61_1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72" name="Google Shape;472;g40ce8f8b61_1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166361e11_0_27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4166361e11_0_2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sz="2400">
              <a:solidFill>
                <a:schemeClr val="dk1"/>
              </a:solidFill>
              <a:latin typeface="Calibri"/>
              <a:ea typeface="Calibri"/>
              <a:cs typeface="Calibri"/>
              <a:sym typeface="Calibri"/>
            </a:endParaRPr>
          </a:p>
        </p:txBody>
      </p:sp>
      <p:sp>
        <p:nvSpPr>
          <p:cNvPr id="480" name="Google Shape;480;g4166361e11_0_2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166361e11_0_42: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4166361e11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488" name="Google Shape;488;g4166361e11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166361e11_0_8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g4166361e11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500" name="Google Shape;500;g4166361e11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166361e11_0_12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4166361e11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514" name="Google Shape;514;g4166361e11_0_1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166361e11_0_101: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4166361e11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522" name="Google Shape;522;g4166361e11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1602bb184_0_85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41602bb184_0_8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536" name="Google Shape;536;g41602bb184_0_8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1602bb184_0_90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41602bb184_0_9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00" name="Google Shape;200;g41602bb184_0_9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41602bb184_0_86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g41602bb184_0_8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544" name="Google Shape;544;g41602bb184_0_8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166361e11_0_18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4166361e11_0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555" name="Google Shape;555;g4166361e11_0_1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166361e11_0_20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g4166361e11_0_2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567" name="Google Shape;567;g4166361e11_0_2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4166361e11_0_222: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g4166361e11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580" name="Google Shape;580;g4166361e11_0_2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4166361e11_0_23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4166361e11_0_2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592" name="Google Shape;592;g4166361e11_0_2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4166361e11_0_145: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4166361e11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602" name="Google Shape;602;g4166361e11_0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4166361e11_0_26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4166361e11_0_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610" name="Google Shape;610;g4166361e11_0_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1602bb184_0_929: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41602bb184_0_9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618" name="Google Shape;618;g41602bb184_0_9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41602bb184_0_90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41602bb184_0_9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626" name="Google Shape;626;g41602bb184_0_9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41602bb184_2_167: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41602bb184_2_1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640" name="Google Shape;640;g41602bb184_2_1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1602bb184_0_887: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41602bb184_0_8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10" name="Google Shape;210;g41602bb184_0_8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1602bb184_0_63: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41602bb184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661" name="Google Shape;661;g41602bb184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41602bb184_0_920: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g41602bb184_0_9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191" name="Google Shape;1191;g41602bb184_0_9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41602bb184_2_718: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0" name="Google Shape;1200;g41602bb184_2_7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201" name="Google Shape;1201;g41602bb184_2_7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41602bb184_2_737: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0" name="Google Shape;1220;g41602bb184_2_7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221" name="Google Shape;1221;g41602bb184_2_7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41602bb184_2_778: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2" name="Google Shape;1262;g41602bb184_2_7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263" name="Google Shape;1263;g41602bb184_2_7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41602bb184_2_828: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g41602bb184_2_8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314" name="Google Shape;1314;g41602bb184_2_8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41602bb184_2_858: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g41602bb184_2_8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345" name="Google Shape;1345;g41602bb184_2_8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41602bb184_2_8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362" name="Google Shape;1362;g41602bb184_2_875: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Google Shape;1408;g41602bb184_2_9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1409" name="Google Shape;1409;g41602bb184_2_921:notes"/>
          <p:cNvSpPr/>
          <p:nvPr>
            <p:ph idx="2" type="sldImg"/>
          </p:nvPr>
        </p:nvSpPr>
        <p:spPr>
          <a:xfrm>
            <a:off x="685085" y="1143000"/>
            <a:ext cx="5487829"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1602bb184_0_664: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41602bb184_0_6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24" name="Google Shape;224;g41602bb184_0_6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1602bb184_0_68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41602bb184_0_6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32" name="Google Shape;232;g41602bb184_0_6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1602bb184_0_696: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41602bb184_0_6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40" name="Google Shape;240;g41602bb184_0_6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1602bb184_0_722: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41602bb184_0_7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p:txBody>
      </p:sp>
      <p:sp>
        <p:nvSpPr>
          <p:cNvPr id="249" name="Google Shape;249;g41602bb184_0_7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4"/>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59" name="Google Shape;59;p14"/>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60" name="Google Shape;60;p14"/>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ffee Break">
  <p:cSld name="1_Coffee Break">
    <p:spTree>
      <p:nvGrpSpPr>
        <p:cNvPr id="61" name="Shape 61"/>
        <p:cNvGrpSpPr/>
        <p:nvPr/>
      </p:nvGrpSpPr>
      <p:grpSpPr>
        <a:xfrm>
          <a:off x="0" y="0"/>
          <a:ext cx="0" cy="0"/>
          <a:chOff x="0" y="0"/>
          <a:chExt cx="0" cy="0"/>
        </a:xfrm>
      </p:grpSpPr>
      <p:sp>
        <p:nvSpPr>
          <p:cNvPr id="62" name="Google Shape;62;p15"/>
          <p:cNvSpPr/>
          <p:nvPr>
            <p:ph idx="2" type="pic"/>
          </p:nvPr>
        </p:nvSpPr>
        <p:spPr>
          <a:xfrm>
            <a:off x="0" y="882201"/>
            <a:ext cx="2131205" cy="4261299"/>
          </a:xfrm>
          <a:prstGeom prst="rect">
            <a:avLst/>
          </a:prstGeom>
          <a:solidFill>
            <a:srgbClr val="BFBFBF"/>
          </a:solidFill>
          <a:ln>
            <a:noFill/>
          </a:ln>
        </p:spPr>
        <p:txBody>
          <a:bodyPr anchorCtr="0" anchor="t" bIns="17150" lIns="34300" spcFirstLastPara="1" rIns="34300" wrap="square" tIns="17150"/>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63" name="Google Shape;63;p15"/>
          <p:cNvSpPr/>
          <p:nvPr>
            <p:ph idx="3" type="pic"/>
          </p:nvPr>
        </p:nvSpPr>
        <p:spPr>
          <a:xfrm>
            <a:off x="5294898" y="0"/>
            <a:ext cx="3849102" cy="5143498"/>
          </a:xfrm>
          <a:prstGeom prst="rect">
            <a:avLst/>
          </a:prstGeom>
          <a:solidFill>
            <a:srgbClr val="BFBFBF"/>
          </a:solidFill>
          <a:ln>
            <a:noFill/>
          </a:ln>
        </p:spPr>
        <p:txBody>
          <a:bodyPr anchorCtr="0" anchor="t" bIns="17150" lIns="34300" spcFirstLastPara="1" rIns="34300" wrap="square" tIns="17150"/>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64" name="Google Shape;64;p15"/>
          <p:cNvSpPr txBox="1"/>
          <p:nvPr>
            <p:ph idx="11" type="ftr"/>
          </p:nvPr>
        </p:nvSpPr>
        <p:spPr>
          <a:xfrm>
            <a:off x="0" y="0"/>
            <a:ext cx="1125293" cy="1125000"/>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65" name="Google Shape;65;p15"/>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screen Image">
  <p:cSld name="Fullscreen Image">
    <p:spTree>
      <p:nvGrpSpPr>
        <p:cNvPr id="66" name="Shape 66"/>
        <p:cNvGrpSpPr/>
        <p:nvPr/>
      </p:nvGrpSpPr>
      <p:grpSpPr>
        <a:xfrm>
          <a:off x="0" y="0"/>
          <a:ext cx="0" cy="0"/>
          <a:chOff x="0" y="0"/>
          <a:chExt cx="0" cy="0"/>
        </a:xfrm>
      </p:grpSpPr>
      <p:sp>
        <p:nvSpPr>
          <p:cNvPr id="67" name="Google Shape;67;p16"/>
          <p:cNvSpPr/>
          <p:nvPr>
            <p:ph idx="2" type="pic"/>
          </p:nvPr>
        </p:nvSpPr>
        <p:spPr>
          <a:xfrm>
            <a:off x="0" y="0"/>
            <a:ext cx="9144000" cy="5143500"/>
          </a:xfrm>
          <a:prstGeom prst="rect">
            <a:avLst/>
          </a:prstGeom>
          <a:noFill/>
          <a:ln>
            <a:noFill/>
          </a:ln>
        </p:spPr>
        <p:txBody>
          <a:bodyPr anchorCtr="0" anchor="t" bIns="17150" lIns="34300" spcFirstLastPara="1" rIns="34300" wrap="square" tIns="17150"/>
          <a:lstStyle>
            <a:lvl1pPr lvl="0" marR="0" rtl="0" algn="l">
              <a:lnSpc>
                <a:spcPct val="90000"/>
              </a:lnSpc>
              <a:spcBef>
                <a:spcPts val="800"/>
              </a:spcBef>
              <a:spcAft>
                <a:spcPts val="0"/>
              </a:spcAft>
              <a:buClr>
                <a:schemeClr val="lt2"/>
              </a:buClr>
              <a:buSzPts val="1200"/>
              <a:buFont typeface="Arial"/>
              <a:buNone/>
              <a:defRPr b="0" i="0" sz="1200" u="none" cap="none" strike="noStrike">
                <a:solidFill>
                  <a:schemeClr val="lt2"/>
                </a:solidFill>
                <a:latin typeface="Raleway Medium"/>
                <a:ea typeface="Raleway Medium"/>
                <a:cs typeface="Raleway Medium"/>
                <a:sym typeface="Raleway Medium"/>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68" name="Google Shape;68;p16"/>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69" name="Google Shape;69;p16"/>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Slide 1">
  <p:cSld name="Master Slide 1">
    <p:spTree>
      <p:nvGrpSpPr>
        <p:cNvPr id="70" name="Shape 70"/>
        <p:cNvGrpSpPr/>
        <p:nvPr/>
      </p:nvGrpSpPr>
      <p:grpSpPr>
        <a:xfrm>
          <a:off x="0" y="0"/>
          <a:ext cx="0" cy="0"/>
          <a:chOff x="0" y="0"/>
          <a:chExt cx="0" cy="0"/>
        </a:xfrm>
      </p:grpSpPr>
      <p:sp>
        <p:nvSpPr>
          <p:cNvPr id="71" name="Google Shape;71;p17"/>
          <p:cNvSpPr txBox="1"/>
          <p:nvPr>
            <p:ph idx="11" type="ftr"/>
          </p:nvPr>
        </p:nvSpPr>
        <p:spPr>
          <a:xfrm>
            <a:off x="0" y="0"/>
            <a:ext cx="1125293" cy="1125000"/>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72" name="Google Shape;72;p17"/>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Left Img Layout">
  <p:cSld name="11_Left Img Layout">
    <p:spTree>
      <p:nvGrpSpPr>
        <p:cNvPr id="73" name="Shape 73"/>
        <p:cNvGrpSpPr/>
        <p:nvPr/>
      </p:nvGrpSpPr>
      <p:grpSpPr>
        <a:xfrm>
          <a:off x="0" y="0"/>
          <a:ext cx="0" cy="0"/>
          <a:chOff x="0" y="0"/>
          <a:chExt cx="0" cy="0"/>
        </a:xfrm>
      </p:grpSpPr>
      <p:sp>
        <p:nvSpPr>
          <p:cNvPr id="74" name="Google Shape;74;p18"/>
          <p:cNvSpPr/>
          <p:nvPr>
            <p:ph idx="2" type="pic"/>
          </p:nvPr>
        </p:nvSpPr>
        <p:spPr>
          <a:xfrm>
            <a:off x="2" y="0"/>
            <a:ext cx="5300663" cy="5143500"/>
          </a:xfrm>
          <a:prstGeom prst="rect">
            <a:avLst/>
          </a:prstGeom>
          <a:solidFill>
            <a:srgbClr val="88888A"/>
          </a:solidFill>
          <a:ln>
            <a:noFill/>
          </a:ln>
        </p:spPr>
        <p:txBody>
          <a:bodyPr anchorCtr="0" anchor="t" bIns="17150" lIns="34300" spcFirstLastPara="1" rIns="34300" wrap="square" tIns="17150"/>
          <a:lstStyle>
            <a:lvl1pPr lvl="0" marR="0" rtl="0" algn="l">
              <a:lnSpc>
                <a:spcPct val="90000"/>
              </a:lnSpc>
              <a:spcBef>
                <a:spcPts val="800"/>
              </a:spcBef>
              <a:spcAft>
                <a:spcPts val="0"/>
              </a:spcAft>
              <a:buClr>
                <a:schemeClr val="lt2"/>
              </a:buClr>
              <a:buSzPts val="1200"/>
              <a:buFont typeface="Arial"/>
              <a:buNone/>
              <a:defRPr b="0" i="0" sz="1200" u="none" cap="none" strike="noStrike">
                <a:solidFill>
                  <a:schemeClr val="lt2"/>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75" name="Google Shape;75;p18"/>
          <p:cNvSpPr txBox="1"/>
          <p:nvPr>
            <p:ph idx="1" type="body"/>
          </p:nvPr>
        </p:nvSpPr>
        <p:spPr>
          <a:xfrm>
            <a:off x="5300663" y="620487"/>
            <a:ext cx="3228975" cy="1426029"/>
          </a:xfrm>
          <a:prstGeom prst="rect">
            <a:avLst/>
          </a:prstGeom>
          <a:noFill/>
          <a:ln>
            <a:noFill/>
          </a:ln>
        </p:spPr>
        <p:txBody>
          <a:bodyPr anchorCtr="0" anchor="t" bIns="67500" lIns="135025" spcFirstLastPara="1" rIns="135025" wrap="square" tIns="67500"/>
          <a:lstStyle>
            <a:lvl1pPr indent="-228600" lvl="0" marL="457200" marR="0" rtl="0" algn="l">
              <a:lnSpc>
                <a:spcPct val="90000"/>
              </a:lnSpc>
              <a:spcBef>
                <a:spcPts val="0"/>
              </a:spcBef>
              <a:spcAft>
                <a:spcPts val="0"/>
              </a:spcAft>
              <a:buClr>
                <a:srgbClr val="88888A"/>
              </a:buClr>
              <a:buSzPts val="3700"/>
              <a:buFont typeface="Arial"/>
              <a:buNone/>
              <a:defRPr b="0" i="0" sz="3700" u="none" cap="none" strike="noStrike">
                <a:solidFill>
                  <a:srgbClr val="88888A"/>
                </a:solidFill>
                <a:latin typeface="Open Sans ExtraBold"/>
                <a:ea typeface="Open Sans ExtraBold"/>
                <a:cs typeface="Open Sans ExtraBold"/>
                <a:sym typeface="Open Sans Extra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76" name="Google Shape;76;p18"/>
          <p:cNvSpPr txBox="1"/>
          <p:nvPr>
            <p:ph idx="3" type="body"/>
          </p:nvPr>
        </p:nvSpPr>
        <p:spPr>
          <a:xfrm>
            <a:off x="5300663" y="2460171"/>
            <a:ext cx="3228975" cy="2264229"/>
          </a:xfrm>
          <a:prstGeom prst="rect">
            <a:avLst/>
          </a:prstGeom>
          <a:noFill/>
          <a:ln>
            <a:noFill/>
          </a:ln>
        </p:spPr>
        <p:txBody>
          <a:bodyPr anchorCtr="0" anchor="t" bIns="67500" lIns="135025" spcFirstLastPara="1" rIns="135025" wrap="square" tIns="67500"/>
          <a:lstStyle>
            <a:lvl1pPr indent="-228600" lvl="0" marL="457200" marR="0" rtl="0" algn="l">
              <a:lnSpc>
                <a:spcPct val="110000"/>
              </a:lnSpc>
              <a:spcBef>
                <a:spcPts val="800"/>
              </a:spcBef>
              <a:spcAft>
                <a:spcPts val="0"/>
              </a:spcAft>
              <a:buClr>
                <a:srgbClr val="88888A"/>
              </a:buClr>
              <a:buSzPts val="1200"/>
              <a:buFont typeface="Arial"/>
              <a:buNone/>
              <a:defRPr b="0" i="0" sz="1200" u="none" cap="none" strike="noStrike">
                <a:solidFill>
                  <a:srgbClr val="88888A"/>
                </a:solidFill>
                <a:latin typeface="Raleway SemiBold"/>
                <a:ea typeface="Raleway SemiBold"/>
                <a:cs typeface="Raleway SemiBold"/>
                <a:sym typeface="Raleway Semi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77" name="Google Shape;77;p18"/>
          <p:cNvSpPr txBox="1"/>
          <p:nvPr>
            <p:ph idx="11" type="ftr"/>
          </p:nvPr>
        </p:nvSpPr>
        <p:spPr>
          <a:xfrm>
            <a:off x="0" y="0"/>
            <a:ext cx="1125293" cy="1125000"/>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78" name="Google Shape;78;p18"/>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9" name="Shape 79"/>
        <p:cNvGrpSpPr/>
        <p:nvPr/>
      </p:nvGrpSpPr>
      <p:grpSpPr>
        <a:xfrm>
          <a:off x="0" y="0"/>
          <a:ext cx="0" cy="0"/>
          <a:chOff x="0" y="0"/>
          <a:chExt cx="0" cy="0"/>
        </a:xfrm>
      </p:grpSpPr>
      <p:sp>
        <p:nvSpPr>
          <p:cNvPr id="80" name="Google Shape;80;p19"/>
          <p:cNvSpPr txBox="1"/>
          <p:nvPr>
            <p:ph type="title"/>
          </p:nvPr>
        </p:nvSpPr>
        <p:spPr>
          <a:xfrm>
            <a:off x="628650" y="273844"/>
            <a:ext cx="7886700" cy="994172"/>
          </a:xfrm>
          <a:prstGeom prst="rect">
            <a:avLst/>
          </a:prstGeom>
          <a:noFill/>
          <a:ln>
            <a:noFill/>
          </a:ln>
        </p:spPr>
        <p:txBody>
          <a:bodyPr anchorCtr="0" anchor="t" bIns="17150" lIns="34300" spcFirstLastPara="1" rIns="34300" wrap="square" tIns="17150"/>
          <a:lstStyle>
            <a:lvl1pPr lvl="0" marR="0" rtl="0" algn="l">
              <a:lnSpc>
                <a:spcPct val="90000"/>
              </a:lnSpc>
              <a:spcBef>
                <a:spcPts val="0"/>
              </a:spcBef>
              <a:spcAft>
                <a:spcPts val="0"/>
              </a:spcAft>
              <a:buClr>
                <a:schemeClr val="dk1"/>
              </a:buClr>
              <a:buSzPts val="3300"/>
              <a:buFont typeface="Raleway SemiBold"/>
              <a:buNone/>
              <a:defRPr b="0" i="0" sz="33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81" name="Google Shape;81;p19"/>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82" name="Google Shape;82;p19"/>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83" name="Google Shape;83;p19"/>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84" name="Shape 84"/>
        <p:cNvGrpSpPr/>
        <p:nvPr/>
      </p:nvGrpSpPr>
      <p:grpSpPr>
        <a:xfrm>
          <a:off x="0" y="0"/>
          <a:ext cx="0" cy="0"/>
          <a:chOff x="0" y="0"/>
          <a:chExt cx="0" cy="0"/>
        </a:xfrm>
      </p:grpSpPr>
      <p:sp>
        <p:nvSpPr>
          <p:cNvPr id="85" name="Google Shape;85;p20"/>
          <p:cNvSpPr/>
          <p:nvPr>
            <p:ph idx="2" type="pic"/>
          </p:nvPr>
        </p:nvSpPr>
        <p:spPr>
          <a:xfrm>
            <a:off x="790781" y="1275755"/>
            <a:ext cx="2403707" cy="1809052"/>
          </a:xfrm>
          <a:prstGeom prst="rect">
            <a:avLst/>
          </a:prstGeom>
          <a:noFill/>
          <a:ln>
            <a:noFill/>
          </a:ln>
        </p:spPr>
        <p:txBody>
          <a:bodyPr anchorCtr="0" anchor="t" bIns="17150" lIns="34300" spcFirstLastPara="1" rIns="34300" wrap="square" tIns="17150"/>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86" name="Google Shape;86;p20"/>
          <p:cNvSpPr/>
          <p:nvPr>
            <p:ph idx="3" type="pic"/>
          </p:nvPr>
        </p:nvSpPr>
        <p:spPr>
          <a:xfrm>
            <a:off x="3299753" y="1071563"/>
            <a:ext cx="2946335" cy="2217437"/>
          </a:xfrm>
          <a:prstGeom prst="rect">
            <a:avLst/>
          </a:prstGeom>
          <a:noFill/>
          <a:ln>
            <a:noFill/>
          </a:ln>
        </p:spPr>
        <p:txBody>
          <a:bodyPr anchorCtr="0" anchor="t" bIns="17150" lIns="34300" spcFirstLastPara="1" rIns="34300" wrap="square" tIns="17150"/>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87" name="Google Shape;87;p20"/>
          <p:cNvSpPr/>
          <p:nvPr>
            <p:ph idx="4" type="pic"/>
          </p:nvPr>
        </p:nvSpPr>
        <p:spPr>
          <a:xfrm>
            <a:off x="6351538" y="1275755"/>
            <a:ext cx="2403707" cy="1809052"/>
          </a:xfrm>
          <a:prstGeom prst="rect">
            <a:avLst/>
          </a:prstGeom>
          <a:noFill/>
          <a:ln>
            <a:noFill/>
          </a:ln>
        </p:spPr>
        <p:txBody>
          <a:bodyPr anchorCtr="0" anchor="t" bIns="17150" lIns="34300" spcFirstLastPara="1" rIns="34300" wrap="square" tIns="17150"/>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88" name="Google Shape;88;p20"/>
          <p:cNvSpPr txBox="1"/>
          <p:nvPr>
            <p:ph idx="11" type="ftr"/>
          </p:nvPr>
        </p:nvSpPr>
        <p:spPr>
          <a:xfrm>
            <a:off x="0" y="0"/>
            <a:ext cx="1125293" cy="1125000"/>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89" name="Google Shape;89;p20"/>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Footer">
  <p:cSld name="No Footer">
    <p:spTree>
      <p:nvGrpSpPr>
        <p:cNvPr id="90" name="Shape 90"/>
        <p:cNvGrpSpPr/>
        <p:nvPr/>
      </p:nvGrpSpPr>
      <p:grpSpPr>
        <a:xfrm>
          <a:off x="0" y="0"/>
          <a:ext cx="0" cy="0"/>
          <a:chOff x="0" y="0"/>
          <a:chExt cx="0" cy="0"/>
        </a:xfrm>
      </p:grpSpPr>
      <p:sp>
        <p:nvSpPr>
          <p:cNvPr id="91" name="Google Shape;91;p21"/>
          <p:cNvSpPr txBox="1"/>
          <p:nvPr>
            <p:ph idx="11" type="ftr"/>
          </p:nvPr>
        </p:nvSpPr>
        <p:spPr>
          <a:xfrm>
            <a:off x="0" y="0"/>
            <a:ext cx="1125293" cy="1125000"/>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92" name="Google Shape;92;p21"/>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_Custom Layout">
  <p:cSld name="34_Custom Layout">
    <p:spTree>
      <p:nvGrpSpPr>
        <p:cNvPr id="93" name="Shape 93"/>
        <p:cNvGrpSpPr/>
        <p:nvPr/>
      </p:nvGrpSpPr>
      <p:grpSpPr>
        <a:xfrm>
          <a:off x="0" y="0"/>
          <a:ext cx="0" cy="0"/>
          <a:chOff x="0" y="0"/>
          <a:chExt cx="0" cy="0"/>
        </a:xfrm>
      </p:grpSpPr>
      <p:sp>
        <p:nvSpPr>
          <p:cNvPr id="94" name="Google Shape;94;p22"/>
          <p:cNvSpPr txBox="1"/>
          <p:nvPr>
            <p:ph idx="1" type="body"/>
          </p:nvPr>
        </p:nvSpPr>
        <p:spPr>
          <a:xfrm>
            <a:off x="304800" y="273844"/>
            <a:ext cx="4027884" cy="621068"/>
          </a:xfrm>
          <a:prstGeom prst="rect">
            <a:avLst/>
          </a:prstGeom>
          <a:noFill/>
          <a:ln>
            <a:noFill/>
          </a:ln>
        </p:spPr>
        <p:txBody>
          <a:bodyPr anchorCtr="0" anchor="t" bIns="17150" lIns="34300" spcFirstLastPara="1" rIns="34300" wrap="square" tIns="17150"/>
          <a:lstStyle>
            <a:lvl1pPr indent="-228600" lvl="0" marL="457200" marR="0" rtl="0" algn="l">
              <a:lnSpc>
                <a:spcPct val="90000"/>
              </a:lnSpc>
              <a:spcBef>
                <a:spcPts val="800"/>
              </a:spcBef>
              <a:spcAft>
                <a:spcPts val="0"/>
              </a:spcAft>
              <a:buClr>
                <a:srgbClr val="55555F"/>
              </a:buClr>
              <a:buSzPts val="2100"/>
              <a:buFont typeface="Arial"/>
              <a:buNone/>
              <a:defRPr b="0" i="0" sz="2100" u="none" cap="none" strike="noStrike">
                <a:solidFill>
                  <a:srgbClr val="55555F"/>
                </a:solidFill>
                <a:latin typeface="Open Sans ExtraBold"/>
                <a:ea typeface="Open Sans ExtraBold"/>
                <a:cs typeface="Open Sans ExtraBold"/>
                <a:sym typeface="Open Sans ExtraBold"/>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95" name="Google Shape;95;p22"/>
          <p:cNvSpPr txBox="1"/>
          <p:nvPr>
            <p:ph idx="2" type="body"/>
          </p:nvPr>
        </p:nvSpPr>
        <p:spPr>
          <a:xfrm>
            <a:off x="304801" y="3679032"/>
            <a:ext cx="5337464" cy="1132285"/>
          </a:xfrm>
          <a:prstGeom prst="rect">
            <a:avLst/>
          </a:prstGeom>
          <a:noFill/>
          <a:ln>
            <a:noFill/>
          </a:ln>
        </p:spPr>
        <p:txBody>
          <a:bodyPr anchorCtr="0" anchor="t" bIns="17150" lIns="34300" spcFirstLastPara="1" rIns="34300" wrap="square" tIns="17150"/>
          <a:lstStyle>
            <a:lvl1pPr indent="-228600" lvl="0" marL="457200" marR="0" rtl="0" algn="l">
              <a:lnSpc>
                <a:spcPct val="90000"/>
              </a:lnSpc>
              <a:spcBef>
                <a:spcPts val="800"/>
              </a:spcBef>
              <a:spcAft>
                <a:spcPts val="0"/>
              </a:spcAft>
              <a:buClr>
                <a:srgbClr val="55555F"/>
              </a:buClr>
              <a:buSzPts val="1300"/>
              <a:buFont typeface="Arial"/>
              <a:buNone/>
              <a:defRPr b="0" i="0" sz="1300" u="none" cap="none" strike="noStrike">
                <a:solidFill>
                  <a:srgbClr val="55555F"/>
                </a:solidFill>
                <a:latin typeface="Raleway Medium"/>
                <a:ea typeface="Raleway Medium"/>
                <a:cs typeface="Raleway Medium"/>
                <a:sym typeface="Raleway Medium"/>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96" name="Google Shape;96;p22"/>
          <p:cNvSpPr txBox="1"/>
          <p:nvPr>
            <p:ph idx="11" type="ftr"/>
          </p:nvPr>
        </p:nvSpPr>
        <p:spPr>
          <a:xfrm>
            <a:off x="0" y="0"/>
            <a:ext cx="1125293" cy="1125000"/>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97" name="Google Shape;97;p22"/>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8" name="Shape 98"/>
        <p:cNvGrpSpPr/>
        <p:nvPr/>
      </p:nvGrpSpPr>
      <p:grpSpPr>
        <a:xfrm>
          <a:off x="0" y="0"/>
          <a:ext cx="0" cy="0"/>
          <a:chOff x="0" y="0"/>
          <a:chExt cx="0" cy="0"/>
        </a:xfrm>
      </p:grpSpPr>
      <p:sp>
        <p:nvSpPr>
          <p:cNvPr id="99" name="Google Shape;99;p23"/>
          <p:cNvSpPr txBox="1"/>
          <p:nvPr>
            <p:ph type="ctrTitle"/>
          </p:nvPr>
        </p:nvSpPr>
        <p:spPr>
          <a:xfrm>
            <a:off x="1143000" y="841772"/>
            <a:ext cx="6858000" cy="1790700"/>
          </a:xfrm>
          <a:prstGeom prst="rect">
            <a:avLst/>
          </a:prstGeom>
          <a:noFill/>
          <a:ln>
            <a:noFill/>
          </a:ln>
        </p:spPr>
        <p:txBody>
          <a:bodyPr anchorCtr="0" anchor="b" bIns="17150" lIns="34300" spcFirstLastPara="1" rIns="34300" wrap="square" tIns="17150"/>
          <a:lstStyle>
            <a:lvl1pPr lvl="0" marR="0" rtl="0" algn="ctr">
              <a:lnSpc>
                <a:spcPct val="90000"/>
              </a:lnSpc>
              <a:spcBef>
                <a:spcPts val="0"/>
              </a:spcBef>
              <a:spcAft>
                <a:spcPts val="0"/>
              </a:spcAft>
              <a:buClr>
                <a:schemeClr val="dk1"/>
              </a:buClr>
              <a:buSzPts val="4500"/>
              <a:buFont typeface="Raleway SemiBold"/>
              <a:buNone/>
              <a:defRPr b="0" i="0" sz="45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00" name="Google Shape;100;p23"/>
          <p:cNvSpPr txBox="1"/>
          <p:nvPr>
            <p:ph idx="1" type="subTitle"/>
          </p:nvPr>
        </p:nvSpPr>
        <p:spPr>
          <a:xfrm>
            <a:off x="1143000" y="2701528"/>
            <a:ext cx="6858000" cy="1241821"/>
          </a:xfrm>
          <a:prstGeom prst="rect">
            <a:avLst/>
          </a:prstGeom>
          <a:noFill/>
          <a:ln>
            <a:noFill/>
          </a:ln>
        </p:spPr>
        <p:txBody>
          <a:bodyPr anchorCtr="0" anchor="t" bIns="17150" lIns="34300" spcFirstLastPara="1" rIns="34300" wrap="square" tIns="17150"/>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Raleway Medium"/>
                <a:ea typeface="Raleway Medium"/>
                <a:cs typeface="Raleway Medium"/>
                <a:sym typeface="Raleway Medium"/>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Raleway Medium"/>
                <a:ea typeface="Raleway Medium"/>
                <a:cs typeface="Raleway Medium"/>
                <a:sym typeface="Raleway Medium"/>
              </a:defRPr>
            </a:lvl2pPr>
            <a:lvl3pPr lvl="2" marR="0" rtl="0" algn="ctr">
              <a:lnSpc>
                <a:spcPct val="90000"/>
              </a:lnSpc>
              <a:spcBef>
                <a:spcPts val="400"/>
              </a:spcBef>
              <a:spcAft>
                <a:spcPts val="0"/>
              </a:spcAft>
              <a:buClr>
                <a:schemeClr val="dk1"/>
              </a:buClr>
              <a:buSzPts val="1300"/>
              <a:buFont typeface="Arial"/>
              <a:buNone/>
              <a:defRPr b="0" i="0" sz="1300" u="none" cap="none" strike="noStrike">
                <a:solidFill>
                  <a:schemeClr val="dk1"/>
                </a:solidFill>
                <a:latin typeface="Raleway Medium"/>
                <a:ea typeface="Raleway Medium"/>
                <a:cs typeface="Raleway Medium"/>
                <a:sym typeface="Raleway Medium"/>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Raleway Medium"/>
                <a:ea typeface="Raleway Medium"/>
                <a:cs typeface="Raleway Medium"/>
                <a:sym typeface="Raleway Medium"/>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Raleway Medium"/>
                <a:ea typeface="Raleway Medium"/>
                <a:cs typeface="Raleway Medium"/>
                <a:sym typeface="Raleway Medium"/>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Raleway Medium"/>
                <a:ea typeface="Raleway Medium"/>
                <a:cs typeface="Raleway Medium"/>
                <a:sym typeface="Raleway Medium"/>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Raleway Medium"/>
                <a:ea typeface="Raleway Medium"/>
                <a:cs typeface="Raleway Medium"/>
                <a:sym typeface="Raleway Medium"/>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Raleway Medium"/>
                <a:ea typeface="Raleway Medium"/>
                <a:cs typeface="Raleway Medium"/>
                <a:sym typeface="Raleway Medium"/>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Raleway Medium"/>
                <a:ea typeface="Raleway Medium"/>
                <a:cs typeface="Raleway Medium"/>
                <a:sym typeface="Raleway Medium"/>
              </a:defRPr>
            </a:lvl9pPr>
          </a:lstStyle>
          <a:p/>
        </p:txBody>
      </p:sp>
      <p:sp>
        <p:nvSpPr>
          <p:cNvPr id="101" name="Google Shape;101;p23"/>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02" name="Google Shape;102;p23"/>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03" name="Google Shape;103;p23"/>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4" name="Shape 104"/>
        <p:cNvGrpSpPr/>
        <p:nvPr/>
      </p:nvGrpSpPr>
      <p:grpSpPr>
        <a:xfrm>
          <a:off x="0" y="0"/>
          <a:ext cx="0" cy="0"/>
          <a:chOff x="0" y="0"/>
          <a:chExt cx="0" cy="0"/>
        </a:xfrm>
      </p:grpSpPr>
      <p:sp>
        <p:nvSpPr>
          <p:cNvPr id="105" name="Google Shape;105;p24"/>
          <p:cNvSpPr txBox="1"/>
          <p:nvPr>
            <p:ph type="title"/>
          </p:nvPr>
        </p:nvSpPr>
        <p:spPr>
          <a:xfrm>
            <a:off x="628650" y="273844"/>
            <a:ext cx="7886700" cy="994172"/>
          </a:xfrm>
          <a:prstGeom prst="rect">
            <a:avLst/>
          </a:prstGeom>
          <a:noFill/>
          <a:ln>
            <a:noFill/>
          </a:ln>
        </p:spPr>
        <p:txBody>
          <a:bodyPr anchorCtr="0" anchor="t" bIns="17150" lIns="34300" spcFirstLastPara="1" rIns="34300" wrap="square" tIns="17150"/>
          <a:lstStyle>
            <a:lvl1pPr lvl="0" marR="0" rtl="0" algn="l">
              <a:lnSpc>
                <a:spcPct val="90000"/>
              </a:lnSpc>
              <a:spcBef>
                <a:spcPts val="0"/>
              </a:spcBef>
              <a:spcAft>
                <a:spcPts val="0"/>
              </a:spcAft>
              <a:buClr>
                <a:schemeClr val="dk1"/>
              </a:buClr>
              <a:buSzPts val="3300"/>
              <a:buFont typeface="Raleway SemiBold"/>
              <a:buNone/>
              <a:defRPr b="0" i="0" sz="33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06" name="Google Shape;106;p24"/>
          <p:cNvSpPr txBox="1"/>
          <p:nvPr>
            <p:ph idx="1" type="body"/>
          </p:nvPr>
        </p:nvSpPr>
        <p:spPr>
          <a:xfrm>
            <a:off x="628650" y="1369219"/>
            <a:ext cx="7886700" cy="3263504"/>
          </a:xfrm>
          <a:prstGeom prst="rect">
            <a:avLst/>
          </a:prstGeom>
          <a:noFill/>
          <a:ln>
            <a:noFill/>
          </a:ln>
        </p:spPr>
        <p:txBody>
          <a:bodyPr anchorCtr="0" anchor="t" bIns="17150" lIns="34300" spcFirstLastPara="1" rIns="34300" wrap="square" tIns="17150"/>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107" name="Google Shape;107;p24"/>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08" name="Google Shape;108;p24"/>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09" name="Google Shape;109;p24"/>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10" name="Shape 110"/>
        <p:cNvGrpSpPr/>
        <p:nvPr/>
      </p:nvGrpSpPr>
      <p:grpSpPr>
        <a:xfrm>
          <a:off x="0" y="0"/>
          <a:ext cx="0" cy="0"/>
          <a:chOff x="0" y="0"/>
          <a:chExt cx="0" cy="0"/>
        </a:xfrm>
      </p:grpSpPr>
      <p:sp>
        <p:nvSpPr>
          <p:cNvPr id="111" name="Google Shape;111;p25"/>
          <p:cNvSpPr txBox="1"/>
          <p:nvPr>
            <p:ph type="title"/>
          </p:nvPr>
        </p:nvSpPr>
        <p:spPr>
          <a:xfrm>
            <a:off x="623888" y="1282304"/>
            <a:ext cx="7886700" cy="2139553"/>
          </a:xfrm>
          <a:prstGeom prst="rect">
            <a:avLst/>
          </a:prstGeom>
          <a:noFill/>
          <a:ln>
            <a:noFill/>
          </a:ln>
        </p:spPr>
        <p:txBody>
          <a:bodyPr anchorCtr="0" anchor="b" bIns="17150" lIns="34300" spcFirstLastPara="1" rIns="34300" wrap="square" tIns="17150"/>
          <a:lstStyle>
            <a:lvl1pPr lvl="0" marR="0" rtl="0" algn="l">
              <a:lnSpc>
                <a:spcPct val="90000"/>
              </a:lnSpc>
              <a:spcBef>
                <a:spcPts val="0"/>
              </a:spcBef>
              <a:spcAft>
                <a:spcPts val="0"/>
              </a:spcAft>
              <a:buClr>
                <a:schemeClr val="dk1"/>
              </a:buClr>
              <a:buSzPts val="4500"/>
              <a:buFont typeface="Raleway SemiBold"/>
              <a:buNone/>
              <a:defRPr b="0" i="0" sz="45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12" name="Google Shape;112;p25"/>
          <p:cNvSpPr txBox="1"/>
          <p:nvPr>
            <p:ph idx="1" type="body"/>
          </p:nvPr>
        </p:nvSpPr>
        <p:spPr>
          <a:xfrm>
            <a:off x="623888" y="3442098"/>
            <a:ext cx="7886700" cy="1125140"/>
          </a:xfrm>
          <a:prstGeom prst="rect">
            <a:avLst/>
          </a:prstGeom>
          <a:noFill/>
          <a:ln>
            <a:noFill/>
          </a:ln>
        </p:spPr>
        <p:txBody>
          <a:bodyPr anchorCtr="0" anchor="t" bIns="17150" lIns="34300" spcFirstLastPara="1" rIns="34300" wrap="square" tIns="17150"/>
          <a:lstStyle>
            <a:lvl1pPr indent="-228600" lvl="0" marL="457200" marR="0" rtl="0" algn="l">
              <a:lnSpc>
                <a:spcPct val="90000"/>
              </a:lnSpc>
              <a:spcBef>
                <a:spcPts val="800"/>
              </a:spcBef>
              <a:spcAft>
                <a:spcPts val="0"/>
              </a:spcAft>
              <a:buClr>
                <a:srgbClr val="8D8E8F"/>
              </a:buClr>
              <a:buSzPts val="1800"/>
              <a:buFont typeface="Arial"/>
              <a:buNone/>
              <a:defRPr b="0" i="0" sz="1800" u="none" cap="none" strike="noStrike">
                <a:solidFill>
                  <a:srgbClr val="8D8E8F"/>
                </a:solidFill>
                <a:latin typeface="Raleway Medium"/>
                <a:ea typeface="Raleway Medium"/>
                <a:cs typeface="Raleway Medium"/>
                <a:sym typeface="Raleway Medium"/>
              </a:defRPr>
            </a:lvl1pPr>
            <a:lvl2pPr indent="-228600" lvl="1" marL="914400" marR="0" rtl="0" algn="l">
              <a:lnSpc>
                <a:spcPct val="90000"/>
              </a:lnSpc>
              <a:spcBef>
                <a:spcPts val="400"/>
              </a:spcBef>
              <a:spcAft>
                <a:spcPts val="0"/>
              </a:spcAft>
              <a:buClr>
                <a:srgbClr val="8D8E8F"/>
              </a:buClr>
              <a:buSzPts val="1500"/>
              <a:buFont typeface="Arial"/>
              <a:buNone/>
              <a:defRPr b="0" i="0" sz="1500" u="none" cap="none" strike="noStrike">
                <a:solidFill>
                  <a:srgbClr val="8D8E8F"/>
                </a:solidFill>
                <a:latin typeface="Raleway Medium"/>
                <a:ea typeface="Raleway Medium"/>
                <a:cs typeface="Raleway Medium"/>
                <a:sym typeface="Raleway Medium"/>
              </a:defRPr>
            </a:lvl2pPr>
            <a:lvl3pPr indent="-228600" lvl="2" marL="1371600" marR="0" rtl="0" algn="l">
              <a:lnSpc>
                <a:spcPct val="90000"/>
              </a:lnSpc>
              <a:spcBef>
                <a:spcPts val="400"/>
              </a:spcBef>
              <a:spcAft>
                <a:spcPts val="0"/>
              </a:spcAft>
              <a:buClr>
                <a:srgbClr val="8D8E8F"/>
              </a:buClr>
              <a:buSzPts val="1300"/>
              <a:buFont typeface="Arial"/>
              <a:buNone/>
              <a:defRPr b="0" i="0" sz="1300" u="none" cap="none" strike="noStrike">
                <a:solidFill>
                  <a:srgbClr val="8D8E8F"/>
                </a:solidFill>
                <a:latin typeface="Raleway Medium"/>
                <a:ea typeface="Raleway Medium"/>
                <a:cs typeface="Raleway Medium"/>
                <a:sym typeface="Raleway Medium"/>
              </a:defRPr>
            </a:lvl3pPr>
            <a:lvl4pPr indent="-228600" lvl="3" marL="1828800" marR="0" rtl="0" algn="l">
              <a:lnSpc>
                <a:spcPct val="90000"/>
              </a:lnSpc>
              <a:spcBef>
                <a:spcPts val="400"/>
              </a:spcBef>
              <a:spcAft>
                <a:spcPts val="0"/>
              </a:spcAft>
              <a:buClr>
                <a:srgbClr val="8D8E8F"/>
              </a:buClr>
              <a:buSzPts val="1200"/>
              <a:buFont typeface="Arial"/>
              <a:buNone/>
              <a:defRPr b="0" i="0" sz="1200" u="none" cap="none" strike="noStrike">
                <a:solidFill>
                  <a:srgbClr val="8D8E8F"/>
                </a:solidFill>
                <a:latin typeface="Raleway Medium"/>
                <a:ea typeface="Raleway Medium"/>
                <a:cs typeface="Raleway Medium"/>
                <a:sym typeface="Raleway Medium"/>
              </a:defRPr>
            </a:lvl4pPr>
            <a:lvl5pPr indent="-228600" lvl="4" marL="2286000" marR="0" rtl="0" algn="l">
              <a:lnSpc>
                <a:spcPct val="90000"/>
              </a:lnSpc>
              <a:spcBef>
                <a:spcPts val="400"/>
              </a:spcBef>
              <a:spcAft>
                <a:spcPts val="0"/>
              </a:spcAft>
              <a:buClr>
                <a:srgbClr val="8D8E8F"/>
              </a:buClr>
              <a:buSzPts val="1200"/>
              <a:buFont typeface="Arial"/>
              <a:buNone/>
              <a:defRPr b="0" i="0" sz="1200" u="none" cap="none" strike="noStrike">
                <a:solidFill>
                  <a:srgbClr val="8D8E8F"/>
                </a:solidFill>
                <a:latin typeface="Raleway Medium"/>
                <a:ea typeface="Raleway Medium"/>
                <a:cs typeface="Raleway Medium"/>
                <a:sym typeface="Raleway Medium"/>
              </a:defRPr>
            </a:lvl5pPr>
            <a:lvl6pPr indent="-228600" lvl="5" marL="2743200" marR="0" rtl="0" algn="l">
              <a:lnSpc>
                <a:spcPct val="90000"/>
              </a:lnSpc>
              <a:spcBef>
                <a:spcPts val="400"/>
              </a:spcBef>
              <a:spcAft>
                <a:spcPts val="0"/>
              </a:spcAft>
              <a:buClr>
                <a:srgbClr val="8D8E8F"/>
              </a:buClr>
              <a:buSzPts val="1200"/>
              <a:buFont typeface="Arial"/>
              <a:buNone/>
              <a:defRPr b="0" i="0" sz="1200" u="none" cap="none" strike="noStrike">
                <a:solidFill>
                  <a:srgbClr val="8D8E8F"/>
                </a:solidFill>
                <a:latin typeface="Raleway Medium"/>
                <a:ea typeface="Raleway Medium"/>
                <a:cs typeface="Raleway Medium"/>
                <a:sym typeface="Raleway Medium"/>
              </a:defRPr>
            </a:lvl6pPr>
            <a:lvl7pPr indent="-228600" lvl="6" marL="3200400" marR="0" rtl="0" algn="l">
              <a:lnSpc>
                <a:spcPct val="90000"/>
              </a:lnSpc>
              <a:spcBef>
                <a:spcPts val="400"/>
              </a:spcBef>
              <a:spcAft>
                <a:spcPts val="0"/>
              </a:spcAft>
              <a:buClr>
                <a:srgbClr val="8D8E8F"/>
              </a:buClr>
              <a:buSzPts val="1200"/>
              <a:buFont typeface="Arial"/>
              <a:buNone/>
              <a:defRPr b="0" i="0" sz="1200" u="none" cap="none" strike="noStrike">
                <a:solidFill>
                  <a:srgbClr val="8D8E8F"/>
                </a:solidFill>
                <a:latin typeface="Raleway Medium"/>
                <a:ea typeface="Raleway Medium"/>
                <a:cs typeface="Raleway Medium"/>
                <a:sym typeface="Raleway Medium"/>
              </a:defRPr>
            </a:lvl7pPr>
            <a:lvl8pPr indent="-228600" lvl="7" marL="3657600" marR="0" rtl="0" algn="l">
              <a:lnSpc>
                <a:spcPct val="90000"/>
              </a:lnSpc>
              <a:spcBef>
                <a:spcPts val="400"/>
              </a:spcBef>
              <a:spcAft>
                <a:spcPts val="0"/>
              </a:spcAft>
              <a:buClr>
                <a:srgbClr val="8D8E8F"/>
              </a:buClr>
              <a:buSzPts val="1200"/>
              <a:buFont typeface="Arial"/>
              <a:buNone/>
              <a:defRPr b="0" i="0" sz="1200" u="none" cap="none" strike="noStrike">
                <a:solidFill>
                  <a:srgbClr val="8D8E8F"/>
                </a:solidFill>
                <a:latin typeface="Raleway Medium"/>
                <a:ea typeface="Raleway Medium"/>
                <a:cs typeface="Raleway Medium"/>
                <a:sym typeface="Raleway Medium"/>
              </a:defRPr>
            </a:lvl8pPr>
            <a:lvl9pPr indent="-228600" lvl="8" marL="4114800" marR="0" rtl="0" algn="l">
              <a:lnSpc>
                <a:spcPct val="90000"/>
              </a:lnSpc>
              <a:spcBef>
                <a:spcPts val="400"/>
              </a:spcBef>
              <a:spcAft>
                <a:spcPts val="0"/>
              </a:spcAft>
              <a:buClr>
                <a:srgbClr val="8D8E8F"/>
              </a:buClr>
              <a:buSzPts val="1200"/>
              <a:buFont typeface="Arial"/>
              <a:buNone/>
              <a:defRPr b="0" i="0" sz="1200" u="none" cap="none" strike="noStrike">
                <a:solidFill>
                  <a:srgbClr val="8D8E8F"/>
                </a:solidFill>
                <a:latin typeface="Raleway Medium"/>
                <a:ea typeface="Raleway Medium"/>
                <a:cs typeface="Raleway Medium"/>
                <a:sym typeface="Raleway Medium"/>
              </a:defRPr>
            </a:lvl9pPr>
          </a:lstStyle>
          <a:p/>
        </p:txBody>
      </p:sp>
      <p:sp>
        <p:nvSpPr>
          <p:cNvPr id="113" name="Google Shape;113;p25"/>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14" name="Google Shape;114;p25"/>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15" name="Google Shape;115;p25"/>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6" name="Shape 116"/>
        <p:cNvGrpSpPr/>
        <p:nvPr/>
      </p:nvGrpSpPr>
      <p:grpSpPr>
        <a:xfrm>
          <a:off x="0" y="0"/>
          <a:ext cx="0" cy="0"/>
          <a:chOff x="0" y="0"/>
          <a:chExt cx="0" cy="0"/>
        </a:xfrm>
      </p:grpSpPr>
      <p:sp>
        <p:nvSpPr>
          <p:cNvPr id="117" name="Google Shape;117;p26"/>
          <p:cNvSpPr txBox="1"/>
          <p:nvPr>
            <p:ph type="title"/>
          </p:nvPr>
        </p:nvSpPr>
        <p:spPr>
          <a:xfrm>
            <a:off x="628650" y="273844"/>
            <a:ext cx="7886700" cy="994172"/>
          </a:xfrm>
          <a:prstGeom prst="rect">
            <a:avLst/>
          </a:prstGeom>
          <a:noFill/>
          <a:ln>
            <a:noFill/>
          </a:ln>
        </p:spPr>
        <p:txBody>
          <a:bodyPr anchorCtr="0" anchor="t" bIns="17150" lIns="34300" spcFirstLastPara="1" rIns="34300" wrap="square" tIns="17150"/>
          <a:lstStyle>
            <a:lvl1pPr lvl="0" marR="0" rtl="0" algn="l">
              <a:lnSpc>
                <a:spcPct val="90000"/>
              </a:lnSpc>
              <a:spcBef>
                <a:spcPts val="0"/>
              </a:spcBef>
              <a:spcAft>
                <a:spcPts val="0"/>
              </a:spcAft>
              <a:buClr>
                <a:schemeClr val="dk1"/>
              </a:buClr>
              <a:buSzPts val="3300"/>
              <a:buFont typeface="Raleway SemiBold"/>
              <a:buNone/>
              <a:defRPr b="0" i="0" sz="33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18" name="Google Shape;118;p26"/>
          <p:cNvSpPr txBox="1"/>
          <p:nvPr>
            <p:ph idx="1" type="body"/>
          </p:nvPr>
        </p:nvSpPr>
        <p:spPr>
          <a:xfrm>
            <a:off x="628650" y="1369219"/>
            <a:ext cx="3886200" cy="3263504"/>
          </a:xfrm>
          <a:prstGeom prst="rect">
            <a:avLst/>
          </a:prstGeom>
          <a:noFill/>
          <a:ln>
            <a:noFill/>
          </a:ln>
        </p:spPr>
        <p:txBody>
          <a:bodyPr anchorCtr="0" anchor="t" bIns="17150" lIns="34300" spcFirstLastPara="1" rIns="34300" wrap="square" tIns="17150"/>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119" name="Google Shape;119;p26"/>
          <p:cNvSpPr txBox="1"/>
          <p:nvPr>
            <p:ph idx="2" type="body"/>
          </p:nvPr>
        </p:nvSpPr>
        <p:spPr>
          <a:xfrm>
            <a:off x="4629150" y="1369219"/>
            <a:ext cx="3886200" cy="3263504"/>
          </a:xfrm>
          <a:prstGeom prst="rect">
            <a:avLst/>
          </a:prstGeom>
          <a:noFill/>
          <a:ln>
            <a:noFill/>
          </a:ln>
        </p:spPr>
        <p:txBody>
          <a:bodyPr anchorCtr="0" anchor="t" bIns="17150" lIns="34300" spcFirstLastPara="1" rIns="34300" wrap="square" tIns="17150"/>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120" name="Google Shape;120;p26"/>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21" name="Google Shape;121;p26"/>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22" name="Google Shape;122;p26"/>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3" name="Shape 123"/>
        <p:cNvGrpSpPr/>
        <p:nvPr/>
      </p:nvGrpSpPr>
      <p:grpSpPr>
        <a:xfrm>
          <a:off x="0" y="0"/>
          <a:ext cx="0" cy="0"/>
          <a:chOff x="0" y="0"/>
          <a:chExt cx="0" cy="0"/>
        </a:xfrm>
      </p:grpSpPr>
      <p:sp>
        <p:nvSpPr>
          <p:cNvPr id="124" name="Google Shape;124;p27"/>
          <p:cNvSpPr txBox="1"/>
          <p:nvPr>
            <p:ph type="title"/>
          </p:nvPr>
        </p:nvSpPr>
        <p:spPr>
          <a:xfrm>
            <a:off x="629841" y="273844"/>
            <a:ext cx="7886700" cy="994172"/>
          </a:xfrm>
          <a:prstGeom prst="rect">
            <a:avLst/>
          </a:prstGeom>
          <a:noFill/>
          <a:ln>
            <a:noFill/>
          </a:ln>
        </p:spPr>
        <p:txBody>
          <a:bodyPr anchorCtr="0" anchor="t" bIns="17150" lIns="34300" spcFirstLastPara="1" rIns="34300" wrap="square" tIns="17150"/>
          <a:lstStyle>
            <a:lvl1pPr lvl="0" marR="0" rtl="0" algn="l">
              <a:lnSpc>
                <a:spcPct val="90000"/>
              </a:lnSpc>
              <a:spcBef>
                <a:spcPts val="0"/>
              </a:spcBef>
              <a:spcAft>
                <a:spcPts val="0"/>
              </a:spcAft>
              <a:buClr>
                <a:schemeClr val="dk1"/>
              </a:buClr>
              <a:buSzPts val="3300"/>
              <a:buFont typeface="Raleway SemiBold"/>
              <a:buNone/>
              <a:defRPr b="0" i="0" sz="33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25" name="Google Shape;125;p27"/>
          <p:cNvSpPr txBox="1"/>
          <p:nvPr>
            <p:ph idx="1" type="body"/>
          </p:nvPr>
        </p:nvSpPr>
        <p:spPr>
          <a:xfrm>
            <a:off x="629841" y="1260872"/>
            <a:ext cx="3868340" cy="617934"/>
          </a:xfrm>
          <a:prstGeom prst="rect">
            <a:avLst/>
          </a:prstGeom>
          <a:noFill/>
          <a:ln>
            <a:noFill/>
          </a:ln>
        </p:spPr>
        <p:txBody>
          <a:bodyPr anchorCtr="0" anchor="b" bIns="17150" lIns="34300" spcFirstLastPara="1" rIns="34300" wrap="square" tIns="17150"/>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Raleway Medium"/>
                <a:ea typeface="Raleway Medium"/>
                <a:cs typeface="Raleway Medium"/>
                <a:sym typeface="Raleway Medium"/>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Raleway Medium"/>
                <a:ea typeface="Raleway Medium"/>
                <a:cs typeface="Raleway Medium"/>
                <a:sym typeface="Raleway Medium"/>
              </a:defRPr>
            </a:lvl2pPr>
            <a:lvl3pPr indent="-228600" lvl="2" marL="1371600" marR="0" rtl="0" algn="l">
              <a:lnSpc>
                <a:spcPct val="90000"/>
              </a:lnSpc>
              <a:spcBef>
                <a:spcPts val="400"/>
              </a:spcBef>
              <a:spcAft>
                <a:spcPts val="0"/>
              </a:spcAft>
              <a:buClr>
                <a:schemeClr val="dk1"/>
              </a:buClr>
              <a:buSzPts val="1300"/>
              <a:buFont typeface="Arial"/>
              <a:buNone/>
              <a:defRPr b="1" i="0" sz="1300" u="none" cap="none" strike="noStrike">
                <a:solidFill>
                  <a:schemeClr val="dk1"/>
                </a:solidFill>
                <a:latin typeface="Raleway Medium"/>
                <a:ea typeface="Raleway Medium"/>
                <a:cs typeface="Raleway Medium"/>
                <a:sym typeface="Raleway Medium"/>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9pPr>
          </a:lstStyle>
          <a:p/>
        </p:txBody>
      </p:sp>
      <p:sp>
        <p:nvSpPr>
          <p:cNvPr id="126" name="Google Shape;126;p27"/>
          <p:cNvSpPr txBox="1"/>
          <p:nvPr>
            <p:ph idx="2" type="body"/>
          </p:nvPr>
        </p:nvSpPr>
        <p:spPr>
          <a:xfrm>
            <a:off x="629841" y="1878806"/>
            <a:ext cx="3868340" cy="2763441"/>
          </a:xfrm>
          <a:prstGeom prst="rect">
            <a:avLst/>
          </a:prstGeom>
          <a:noFill/>
          <a:ln>
            <a:noFill/>
          </a:ln>
        </p:spPr>
        <p:txBody>
          <a:bodyPr anchorCtr="0" anchor="t" bIns="17150" lIns="34300" spcFirstLastPara="1" rIns="34300" wrap="square" tIns="17150"/>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127" name="Google Shape;127;p27"/>
          <p:cNvSpPr txBox="1"/>
          <p:nvPr>
            <p:ph idx="3" type="body"/>
          </p:nvPr>
        </p:nvSpPr>
        <p:spPr>
          <a:xfrm>
            <a:off x="4629150" y="1260872"/>
            <a:ext cx="3887391" cy="617934"/>
          </a:xfrm>
          <a:prstGeom prst="rect">
            <a:avLst/>
          </a:prstGeom>
          <a:noFill/>
          <a:ln>
            <a:noFill/>
          </a:ln>
        </p:spPr>
        <p:txBody>
          <a:bodyPr anchorCtr="0" anchor="b" bIns="17150" lIns="34300" spcFirstLastPara="1" rIns="34300" wrap="square" tIns="17150"/>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Raleway Medium"/>
                <a:ea typeface="Raleway Medium"/>
                <a:cs typeface="Raleway Medium"/>
                <a:sym typeface="Raleway Medium"/>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Raleway Medium"/>
                <a:ea typeface="Raleway Medium"/>
                <a:cs typeface="Raleway Medium"/>
                <a:sym typeface="Raleway Medium"/>
              </a:defRPr>
            </a:lvl2pPr>
            <a:lvl3pPr indent="-228600" lvl="2" marL="1371600" marR="0" rtl="0" algn="l">
              <a:lnSpc>
                <a:spcPct val="90000"/>
              </a:lnSpc>
              <a:spcBef>
                <a:spcPts val="400"/>
              </a:spcBef>
              <a:spcAft>
                <a:spcPts val="0"/>
              </a:spcAft>
              <a:buClr>
                <a:schemeClr val="dk1"/>
              </a:buClr>
              <a:buSzPts val="1300"/>
              <a:buFont typeface="Arial"/>
              <a:buNone/>
              <a:defRPr b="1" i="0" sz="1300" u="none" cap="none" strike="noStrike">
                <a:solidFill>
                  <a:schemeClr val="dk1"/>
                </a:solidFill>
                <a:latin typeface="Raleway Medium"/>
                <a:ea typeface="Raleway Medium"/>
                <a:cs typeface="Raleway Medium"/>
                <a:sym typeface="Raleway Medium"/>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Raleway Medium"/>
                <a:ea typeface="Raleway Medium"/>
                <a:cs typeface="Raleway Medium"/>
                <a:sym typeface="Raleway Medium"/>
              </a:defRPr>
            </a:lvl9pPr>
          </a:lstStyle>
          <a:p/>
        </p:txBody>
      </p:sp>
      <p:sp>
        <p:nvSpPr>
          <p:cNvPr id="128" name="Google Shape;128;p27"/>
          <p:cNvSpPr txBox="1"/>
          <p:nvPr>
            <p:ph idx="4" type="body"/>
          </p:nvPr>
        </p:nvSpPr>
        <p:spPr>
          <a:xfrm>
            <a:off x="4629150" y="1878806"/>
            <a:ext cx="3887391" cy="2763441"/>
          </a:xfrm>
          <a:prstGeom prst="rect">
            <a:avLst/>
          </a:prstGeom>
          <a:noFill/>
          <a:ln>
            <a:noFill/>
          </a:ln>
        </p:spPr>
        <p:txBody>
          <a:bodyPr anchorCtr="0" anchor="t" bIns="17150" lIns="34300" spcFirstLastPara="1" rIns="34300" wrap="square" tIns="17150"/>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129" name="Google Shape;129;p27"/>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30" name="Google Shape;130;p27"/>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31" name="Google Shape;131;p27"/>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28"/>
          <p:cNvSpPr txBox="1"/>
          <p:nvPr>
            <p:ph type="title"/>
          </p:nvPr>
        </p:nvSpPr>
        <p:spPr>
          <a:xfrm>
            <a:off x="629842" y="342900"/>
            <a:ext cx="2949178" cy="1200150"/>
          </a:xfrm>
          <a:prstGeom prst="rect">
            <a:avLst/>
          </a:prstGeom>
          <a:noFill/>
          <a:ln>
            <a:noFill/>
          </a:ln>
        </p:spPr>
        <p:txBody>
          <a:bodyPr anchorCtr="0" anchor="b" bIns="17150" lIns="34300" spcFirstLastPara="1" rIns="34300" wrap="square" tIns="17150"/>
          <a:lstStyle>
            <a:lvl1pPr lvl="0" marR="0" rtl="0" algn="l">
              <a:lnSpc>
                <a:spcPct val="90000"/>
              </a:lnSpc>
              <a:spcBef>
                <a:spcPts val="0"/>
              </a:spcBef>
              <a:spcAft>
                <a:spcPts val="0"/>
              </a:spcAft>
              <a:buClr>
                <a:schemeClr val="dk1"/>
              </a:buClr>
              <a:buSzPts val="2400"/>
              <a:buFont typeface="Raleway SemiBold"/>
              <a:buNone/>
              <a:defRPr b="0" i="0" sz="24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34" name="Google Shape;134;p28"/>
          <p:cNvSpPr txBox="1"/>
          <p:nvPr>
            <p:ph idx="1" type="body"/>
          </p:nvPr>
        </p:nvSpPr>
        <p:spPr>
          <a:xfrm>
            <a:off x="3887391" y="740569"/>
            <a:ext cx="4629150" cy="3655219"/>
          </a:xfrm>
          <a:prstGeom prst="rect">
            <a:avLst/>
          </a:prstGeom>
          <a:noFill/>
          <a:ln>
            <a:noFill/>
          </a:ln>
        </p:spPr>
        <p:txBody>
          <a:bodyPr anchorCtr="0" anchor="t" bIns="17150" lIns="34300" spcFirstLastPara="1" rIns="34300" wrap="square" tIns="17150"/>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Raleway Medium"/>
                <a:ea typeface="Raleway Medium"/>
                <a:cs typeface="Raleway Medium"/>
                <a:sym typeface="Raleway Medium"/>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9pPr>
          </a:lstStyle>
          <a:p/>
        </p:txBody>
      </p:sp>
      <p:sp>
        <p:nvSpPr>
          <p:cNvPr id="135" name="Google Shape;135;p28"/>
          <p:cNvSpPr txBox="1"/>
          <p:nvPr>
            <p:ph idx="2" type="body"/>
          </p:nvPr>
        </p:nvSpPr>
        <p:spPr>
          <a:xfrm>
            <a:off x="629842" y="1543050"/>
            <a:ext cx="2949178" cy="2858691"/>
          </a:xfrm>
          <a:prstGeom prst="rect">
            <a:avLst/>
          </a:prstGeom>
          <a:noFill/>
          <a:ln>
            <a:noFill/>
          </a:ln>
        </p:spPr>
        <p:txBody>
          <a:bodyPr anchorCtr="0" anchor="t" bIns="17150" lIns="34300" spcFirstLastPara="1" rIns="34300" wrap="square" tIns="17150"/>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Raleway Medium"/>
                <a:ea typeface="Raleway Medium"/>
                <a:cs typeface="Raleway Medium"/>
                <a:sym typeface="Raleway Medium"/>
              </a:defRPr>
            </a:lvl1pPr>
            <a:lvl2pPr indent="-228600" lvl="1" marL="914400" marR="0" rtl="0" algn="l">
              <a:lnSpc>
                <a:spcPct val="90000"/>
              </a:lnSpc>
              <a:spcBef>
                <a:spcPts val="400"/>
              </a:spcBef>
              <a:spcAft>
                <a:spcPts val="0"/>
              </a:spcAft>
              <a:buClr>
                <a:schemeClr val="dk1"/>
              </a:buClr>
              <a:buSzPts val="1000"/>
              <a:buFont typeface="Arial"/>
              <a:buNone/>
              <a:defRPr b="0" i="0" sz="1000" u="none" cap="none" strike="noStrike">
                <a:solidFill>
                  <a:schemeClr val="dk1"/>
                </a:solidFill>
                <a:latin typeface="Raleway Medium"/>
                <a:ea typeface="Raleway Medium"/>
                <a:cs typeface="Raleway Medium"/>
                <a:sym typeface="Raleway Medium"/>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Raleway Medium"/>
                <a:ea typeface="Raleway Medium"/>
                <a:cs typeface="Raleway Medium"/>
                <a:sym typeface="Raleway Medium"/>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9pPr>
          </a:lstStyle>
          <a:p/>
        </p:txBody>
      </p:sp>
      <p:sp>
        <p:nvSpPr>
          <p:cNvPr id="136" name="Google Shape;136;p28"/>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37" name="Google Shape;137;p28"/>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38" name="Google Shape;138;p28"/>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29"/>
          <p:cNvSpPr txBox="1"/>
          <p:nvPr>
            <p:ph type="title"/>
          </p:nvPr>
        </p:nvSpPr>
        <p:spPr>
          <a:xfrm>
            <a:off x="629842" y="342900"/>
            <a:ext cx="2949178" cy="1200150"/>
          </a:xfrm>
          <a:prstGeom prst="rect">
            <a:avLst/>
          </a:prstGeom>
          <a:noFill/>
          <a:ln>
            <a:noFill/>
          </a:ln>
        </p:spPr>
        <p:txBody>
          <a:bodyPr anchorCtr="0" anchor="b" bIns="17150" lIns="34300" spcFirstLastPara="1" rIns="34300" wrap="square" tIns="17150"/>
          <a:lstStyle>
            <a:lvl1pPr lvl="0" marR="0" rtl="0" algn="l">
              <a:lnSpc>
                <a:spcPct val="90000"/>
              </a:lnSpc>
              <a:spcBef>
                <a:spcPts val="0"/>
              </a:spcBef>
              <a:spcAft>
                <a:spcPts val="0"/>
              </a:spcAft>
              <a:buClr>
                <a:schemeClr val="dk1"/>
              </a:buClr>
              <a:buSzPts val="2400"/>
              <a:buFont typeface="Raleway SemiBold"/>
              <a:buNone/>
              <a:defRPr b="0" i="0" sz="24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41" name="Google Shape;141;p29"/>
          <p:cNvSpPr/>
          <p:nvPr>
            <p:ph idx="2" type="pic"/>
          </p:nvPr>
        </p:nvSpPr>
        <p:spPr>
          <a:xfrm>
            <a:off x="3887391" y="740569"/>
            <a:ext cx="4629150" cy="3655219"/>
          </a:xfrm>
          <a:prstGeom prst="rect">
            <a:avLst/>
          </a:prstGeom>
          <a:noFill/>
          <a:ln>
            <a:noFill/>
          </a:ln>
        </p:spPr>
        <p:txBody>
          <a:bodyPr anchorCtr="0" anchor="t" bIns="17150" lIns="34300" spcFirstLastPara="1" rIns="34300" wrap="square" tIns="17150"/>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Raleway Medium"/>
                <a:ea typeface="Raleway Medium"/>
                <a:cs typeface="Raleway Medium"/>
                <a:sym typeface="Raleway Medium"/>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Raleway Medium"/>
                <a:ea typeface="Raleway Medium"/>
                <a:cs typeface="Raleway Medium"/>
                <a:sym typeface="Raleway Medium"/>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Raleway Medium"/>
                <a:ea typeface="Raleway Medium"/>
                <a:cs typeface="Raleway Medium"/>
                <a:sym typeface="Raleway Medium"/>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aleway Medium"/>
                <a:ea typeface="Raleway Medium"/>
                <a:cs typeface="Raleway Medium"/>
                <a:sym typeface="Raleway Medium"/>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aleway Medium"/>
                <a:ea typeface="Raleway Medium"/>
                <a:cs typeface="Raleway Medium"/>
                <a:sym typeface="Raleway Medium"/>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aleway Medium"/>
                <a:ea typeface="Raleway Medium"/>
                <a:cs typeface="Raleway Medium"/>
                <a:sym typeface="Raleway Medium"/>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aleway Medium"/>
                <a:ea typeface="Raleway Medium"/>
                <a:cs typeface="Raleway Medium"/>
                <a:sym typeface="Raleway Medium"/>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aleway Medium"/>
                <a:ea typeface="Raleway Medium"/>
                <a:cs typeface="Raleway Medium"/>
                <a:sym typeface="Raleway Medium"/>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aleway Medium"/>
                <a:ea typeface="Raleway Medium"/>
                <a:cs typeface="Raleway Medium"/>
                <a:sym typeface="Raleway Medium"/>
              </a:defRPr>
            </a:lvl9pPr>
          </a:lstStyle>
          <a:p/>
        </p:txBody>
      </p:sp>
      <p:sp>
        <p:nvSpPr>
          <p:cNvPr id="142" name="Google Shape;142;p29"/>
          <p:cNvSpPr txBox="1"/>
          <p:nvPr>
            <p:ph idx="1" type="body"/>
          </p:nvPr>
        </p:nvSpPr>
        <p:spPr>
          <a:xfrm>
            <a:off x="629842" y="1543050"/>
            <a:ext cx="2949178" cy="2858691"/>
          </a:xfrm>
          <a:prstGeom prst="rect">
            <a:avLst/>
          </a:prstGeom>
          <a:noFill/>
          <a:ln>
            <a:noFill/>
          </a:ln>
        </p:spPr>
        <p:txBody>
          <a:bodyPr anchorCtr="0" anchor="t" bIns="17150" lIns="34300" spcFirstLastPara="1" rIns="34300" wrap="square" tIns="17150"/>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Raleway Medium"/>
                <a:ea typeface="Raleway Medium"/>
                <a:cs typeface="Raleway Medium"/>
                <a:sym typeface="Raleway Medium"/>
              </a:defRPr>
            </a:lvl1pPr>
            <a:lvl2pPr indent="-228600" lvl="1" marL="914400" marR="0" rtl="0" algn="l">
              <a:lnSpc>
                <a:spcPct val="90000"/>
              </a:lnSpc>
              <a:spcBef>
                <a:spcPts val="400"/>
              </a:spcBef>
              <a:spcAft>
                <a:spcPts val="0"/>
              </a:spcAft>
              <a:buClr>
                <a:schemeClr val="dk1"/>
              </a:buClr>
              <a:buSzPts val="1000"/>
              <a:buFont typeface="Arial"/>
              <a:buNone/>
              <a:defRPr b="0" i="0" sz="1000" u="none" cap="none" strike="noStrike">
                <a:solidFill>
                  <a:schemeClr val="dk1"/>
                </a:solidFill>
                <a:latin typeface="Raleway Medium"/>
                <a:ea typeface="Raleway Medium"/>
                <a:cs typeface="Raleway Medium"/>
                <a:sym typeface="Raleway Medium"/>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Raleway Medium"/>
                <a:ea typeface="Raleway Medium"/>
                <a:cs typeface="Raleway Medium"/>
                <a:sym typeface="Raleway Medium"/>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Raleway Medium"/>
                <a:ea typeface="Raleway Medium"/>
                <a:cs typeface="Raleway Medium"/>
                <a:sym typeface="Raleway Medium"/>
              </a:defRPr>
            </a:lvl9pPr>
          </a:lstStyle>
          <a:p/>
        </p:txBody>
      </p:sp>
      <p:sp>
        <p:nvSpPr>
          <p:cNvPr id="143" name="Google Shape;143;p29"/>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44" name="Google Shape;144;p29"/>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45" name="Google Shape;145;p29"/>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6" name="Shape 146"/>
        <p:cNvGrpSpPr/>
        <p:nvPr/>
      </p:nvGrpSpPr>
      <p:grpSpPr>
        <a:xfrm>
          <a:off x="0" y="0"/>
          <a:ext cx="0" cy="0"/>
          <a:chOff x="0" y="0"/>
          <a:chExt cx="0" cy="0"/>
        </a:xfrm>
      </p:grpSpPr>
      <p:sp>
        <p:nvSpPr>
          <p:cNvPr id="147" name="Google Shape;147;p30"/>
          <p:cNvSpPr txBox="1"/>
          <p:nvPr>
            <p:ph type="title"/>
          </p:nvPr>
        </p:nvSpPr>
        <p:spPr>
          <a:xfrm>
            <a:off x="628650" y="273844"/>
            <a:ext cx="7886700" cy="994172"/>
          </a:xfrm>
          <a:prstGeom prst="rect">
            <a:avLst/>
          </a:prstGeom>
          <a:noFill/>
          <a:ln>
            <a:noFill/>
          </a:ln>
        </p:spPr>
        <p:txBody>
          <a:bodyPr anchorCtr="0" anchor="t" bIns="17150" lIns="34300" spcFirstLastPara="1" rIns="34300" wrap="square" tIns="17150"/>
          <a:lstStyle>
            <a:lvl1pPr lvl="0" marR="0" rtl="0" algn="l">
              <a:lnSpc>
                <a:spcPct val="90000"/>
              </a:lnSpc>
              <a:spcBef>
                <a:spcPts val="0"/>
              </a:spcBef>
              <a:spcAft>
                <a:spcPts val="0"/>
              </a:spcAft>
              <a:buClr>
                <a:schemeClr val="dk1"/>
              </a:buClr>
              <a:buSzPts val="3300"/>
              <a:buFont typeface="Raleway SemiBold"/>
              <a:buNone/>
              <a:defRPr b="0" i="0" sz="33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48" name="Google Shape;148;p30"/>
          <p:cNvSpPr txBox="1"/>
          <p:nvPr>
            <p:ph idx="1" type="body"/>
          </p:nvPr>
        </p:nvSpPr>
        <p:spPr>
          <a:xfrm rot="5400000">
            <a:off x="2940249" y="-942380"/>
            <a:ext cx="3263504" cy="7886700"/>
          </a:xfrm>
          <a:prstGeom prst="rect">
            <a:avLst/>
          </a:prstGeom>
          <a:noFill/>
          <a:ln>
            <a:noFill/>
          </a:ln>
        </p:spPr>
        <p:txBody>
          <a:bodyPr anchorCtr="0" anchor="t" bIns="17150" lIns="34300" spcFirstLastPara="1" rIns="34300" wrap="square" tIns="17150"/>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149" name="Google Shape;149;p30"/>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50" name="Google Shape;150;p30"/>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51" name="Google Shape;151;p30"/>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2" name="Shape 152"/>
        <p:cNvGrpSpPr/>
        <p:nvPr/>
      </p:nvGrpSpPr>
      <p:grpSpPr>
        <a:xfrm>
          <a:off x="0" y="0"/>
          <a:ext cx="0" cy="0"/>
          <a:chOff x="0" y="0"/>
          <a:chExt cx="0" cy="0"/>
        </a:xfrm>
      </p:grpSpPr>
      <p:sp>
        <p:nvSpPr>
          <p:cNvPr id="153" name="Google Shape;153;p31"/>
          <p:cNvSpPr txBox="1"/>
          <p:nvPr>
            <p:ph type="title"/>
          </p:nvPr>
        </p:nvSpPr>
        <p:spPr>
          <a:xfrm rot="5400000">
            <a:off x="5350074" y="1467446"/>
            <a:ext cx="4358879" cy="1971675"/>
          </a:xfrm>
          <a:prstGeom prst="rect">
            <a:avLst/>
          </a:prstGeom>
          <a:noFill/>
          <a:ln>
            <a:noFill/>
          </a:ln>
        </p:spPr>
        <p:txBody>
          <a:bodyPr anchorCtr="0" anchor="t" bIns="17150" lIns="34300" spcFirstLastPara="1" rIns="34300" wrap="square" tIns="17150"/>
          <a:lstStyle>
            <a:lvl1pPr lvl="0" marR="0" rtl="0" algn="l">
              <a:lnSpc>
                <a:spcPct val="90000"/>
              </a:lnSpc>
              <a:spcBef>
                <a:spcPts val="0"/>
              </a:spcBef>
              <a:spcAft>
                <a:spcPts val="0"/>
              </a:spcAft>
              <a:buClr>
                <a:schemeClr val="dk1"/>
              </a:buClr>
              <a:buSzPts val="3300"/>
              <a:buFont typeface="Raleway SemiBold"/>
              <a:buNone/>
              <a:defRPr b="0" i="0" sz="3300" u="none" cap="none" strike="noStrike">
                <a:solidFill>
                  <a:schemeClr val="dk1"/>
                </a:solidFill>
                <a:latin typeface="Raleway SemiBold"/>
                <a:ea typeface="Raleway SemiBold"/>
                <a:cs typeface="Raleway SemiBold"/>
                <a:sym typeface="Raleway SemiBold"/>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154" name="Google Shape;154;p31"/>
          <p:cNvSpPr txBox="1"/>
          <p:nvPr>
            <p:ph idx="1" type="body"/>
          </p:nvPr>
        </p:nvSpPr>
        <p:spPr>
          <a:xfrm rot="5400000">
            <a:off x="1349573" y="-447080"/>
            <a:ext cx="4358879" cy="5800725"/>
          </a:xfrm>
          <a:prstGeom prst="rect">
            <a:avLst/>
          </a:prstGeom>
          <a:noFill/>
          <a:ln>
            <a:noFill/>
          </a:ln>
        </p:spPr>
        <p:txBody>
          <a:bodyPr anchorCtr="0" anchor="t" bIns="17150" lIns="34300" spcFirstLastPara="1" rIns="34300" wrap="square" tIns="17150"/>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aleway Medium"/>
                <a:ea typeface="Raleway Medium"/>
                <a:cs typeface="Raleway Medium"/>
                <a:sym typeface="Raleway Medium"/>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155" name="Google Shape;155;p31"/>
          <p:cNvSpPr txBox="1"/>
          <p:nvPr>
            <p:ph idx="10" type="dt"/>
          </p:nvPr>
        </p:nvSpPr>
        <p:spPr>
          <a:xfrm>
            <a:off x="628650" y="4767263"/>
            <a:ext cx="20574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56" name="Google Shape;156;p31"/>
          <p:cNvSpPr txBox="1"/>
          <p:nvPr>
            <p:ph idx="11" type="ftr"/>
          </p:nvPr>
        </p:nvSpPr>
        <p:spPr>
          <a:xfrm>
            <a:off x="113541" y="4767263"/>
            <a:ext cx="3086100" cy="273844"/>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57" name="Google Shape;157;p31"/>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offee Break">
  <p:cSld name="6_Coffee Break">
    <p:spTree>
      <p:nvGrpSpPr>
        <p:cNvPr id="158" name="Shape 158"/>
        <p:cNvGrpSpPr/>
        <p:nvPr/>
      </p:nvGrpSpPr>
      <p:grpSpPr>
        <a:xfrm>
          <a:off x="0" y="0"/>
          <a:ext cx="0" cy="0"/>
          <a:chOff x="0" y="0"/>
          <a:chExt cx="0" cy="0"/>
        </a:xfrm>
      </p:grpSpPr>
      <p:sp>
        <p:nvSpPr>
          <p:cNvPr id="159" name="Google Shape;159;p32"/>
          <p:cNvSpPr/>
          <p:nvPr>
            <p:ph idx="2" type="pic"/>
          </p:nvPr>
        </p:nvSpPr>
        <p:spPr>
          <a:xfrm>
            <a:off x="0" y="0"/>
            <a:ext cx="9144000" cy="3100387"/>
          </a:xfrm>
          <a:prstGeom prst="rect">
            <a:avLst/>
          </a:prstGeom>
          <a:solidFill>
            <a:srgbClr val="BFBFBF"/>
          </a:solidFill>
          <a:ln>
            <a:noFill/>
          </a:ln>
        </p:spPr>
        <p:txBody>
          <a:bodyPr anchorCtr="0" anchor="t" bIns="17150" lIns="34300" spcFirstLastPara="1" rIns="34300" wrap="square" tIns="17150"/>
          <a:lstStyle>
            <a:lvl1pPr lvl="0" marR="0" rtl="0" algn="l">
              <a:lnSpc>
                <a:spcPct val="90000"/>
              </a:lnSpc>
              <a:spcBef>
                <a:spcPts val="800"/>
              </a:spcBef>
              <a:spcAft>
                <a:spcPts val="0"/>
              </a:spcAft>
              <a:buClr>
                <a:schemeClr val="lt2"/>
              </a:buClr>
              <a:buSzPts val="1200"/>
              <a:buFont typeface="Arial"/>
              <a:buNone/>
              <a:defRPr b="0" i="0" sz="1200" u="none" cap="none" strike="noStrike">
                <a:solidFill>
                  <a:schemeClr val="lt2"/>
                </a:solidFill>
                <a:latin typeface="Raleway Medium"/>
                <a:ea typeface="Raleway Medium"/>
                <a:cs typeface="Raleway Medium"/>
                <a:sym typeface="Raleway Medium"/>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aleway Medium"/>
                <a:ea typeface="Raleway Medium"/>
                <a:cs typeface="Raleway Medium"/>
                <a:sym typeface="Raleway Medium"/>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aleway Medium"/>
                <a:ea typeface="Raleway Medium"/>
                <a:cs typeface="Raleway Medium"/>
                <a:sym typeface="Raleway Medium"/>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Raleway Medium"/>
                <a:ea typeface="Raleway Medium"/>
                <a:cs typeface="Raleway Medium"/>
                <a:sym typeface="Raleway Medium"/>
              </a:defRPr>
            </a:lvl9pPr>
          </a:lstStyle>
          <a:p/>
        </p:txBody>
      </p:sp>
      <p:sp>
        <p:nvSpPr>
          <p:cNvPr id="160" name="Google Shape;160;p32"/>
          <p:cNvSpPr txBox="1"/>
          <p:nvPr>
            <p:ph idx="11" type="ftr"/>
          </p:nvPr>
        </p:nvSpPr>
        <p:spPr>
          <a:xfrm>
            <a:off x="0" y="0"/>
            <a:ext cx="1125293" cy="1125000"/>
          </a:xfrm>
          <a:prstGeom prst="rect">
            <a:avLst/>
          </a:prstGeom>
          <a:noFill/>
          <a:ln>
            <a:noFill/>
          </a:ln>
        </p:spPr>
        <p:txBody>
          <a:bodyPr anchorCtr="0" anchor="t" bIns="17150" lIns="34300" spcFirstLastPara="1" rIns="34300" wrap="square" tIns="17150"/>
          <a:lstStyle>
            <a:lvl1pPr lvl="0"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Raleway Medium"/>
                <a:ea typeface="Raleway Medium"/>
                <a:cs typeface="Raleway Medium"/>
                <a:sym typeface="Raleway Medium"/>
              </a:defRPr>
            </a:lvl9pPr>
          </a:lstStyle>
          <a:p/>
        </p:txBody>
      </p:sp>
      <p:sp>
        <p:nvSpPr>
          <p:cNvPr id="161" name="Google Shape;161;p32"/>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 name="Shape 55"/>
        <p:cNvGrpSpPr/>
        <p:nvPr/>
      </p:nvGrpSpPr>
      <p:grpSpPr>
        <a:xfrm>
          <a:off x="0" y="0"/>
          <a:ext cx="0" cy="0"/>
          <a:chOff x="0" y="0"/>
          <a:chExt cx="0" cy="0"/>
        </a:xfrm>
      </p:grpSpPr>
      <p:sp>
        <p:nvSpPr>
          <p:cNvPr id="56" name="Google Shape;56;p13"/>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Raleway"/>
                <a:ea typeface="Raleway"/>
                <a:cs typeface="Raleway"/>
                <a:sym typeface="Raleway"/>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github.com/FactomProject/distribu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s://github.com/FactomProject/distribution/releases/download/v0.4.2.11/enterprise-wallet-setup-amd64.deb" TargetMode="External"/><Relationship Id="rId4" Type="http://schemas.openxmlformats.org/officeDocument/2006/relationships/hyperlink" Target="https://github.com/FactomProject/distribution/releases/download/v0.4.2.11/enterprise-wallet-setup-amd64.de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localhost:8090/" TargetMode="External"/><Relationship Id="rId4" Type="http://schemas.openxmlformats.org/officeDocument/2006/relationships/hyperlink" Target="https://explorer.factom.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hyperlink" Target="http://localhost:809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hyperlink" Target="https://docs.factom.com/#enterprise-wallet" TargetMode="External"/><Relationship Id="rId4" Type="http://schemas.openxmlformats.org/officeDocument/2006/relationships/hyperlink" Target="https://docs.factom.com/#the-factomd-control-panel" TargetMode="External"/><Relationship Id="rId5" Type="http://schemas.openxmlformats.org/officeDocument/2006/relationships/hyperlink" Target="https://github.com/FactomProject/FactomDocs/blob/master/developerSandboxSetup.m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s://github.com/FactomProject/distribu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hyperlink" Target="https://github.com/FactomProject/distribution#factom-command-line-interface-programs"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3"/>
          <p:cNvSpPr txBox="1"/>
          <p:nvPr/>
        </p:nvSpPr>
        <p:spPr>
          <a:xfrm>
            <a:off x="786600" y="2153125"/>
            <a:ext cx="7946100" cy="1777800"/>
          </a:xfrm>
          <a:prstGeom prst="rect">
            <a:avLst/>
          </a:prstGeom>
          <a:noFill/>
          <a:ln>
            <a:noFill/>
          </a:ln>
        </p:spPr>
        <p:txBody>
          <a:bodyPr anchorCtr="0" anchor="t" bIns="17150" lIns="34300" spcFirstLastPara="1" rIns="34300" wrap="square" tIns="17150">
            <a:noAutofit/>
          </a:bodyPr>
          <a:lstStyle/>
          <a:p>
            <a:pPr indent="0" lvl="0" marL="0" marR="0" rtl="0" algn="ctr">
              <a:lnSpc>
                <a:spcPct val="115000"/>
              </a:lnSpc>
              <a:spcBef>
                <a:spcPts val="0"/>
              </a:spcBef>
              <a:spcAft>
                <a:spcPts val="0"/>
              </a:spcAft>
              <a:buClr>
                <a:srgbClr val="000000"/>
              </a:buClr>
              <a:buSzPts val="2500"/>
              <a:buFont typeface="Arial"/>
              <a:buNone/>
            </a:pPr>
            <a:r>
              <a:rPr lang="en" sz="3000">
                <a:solidFill>
                  <a:schemeClr val="dk1"/>
                </a:solidFill>
                <a:latin typeface="Raleway SemiBold"/>
                <a:ea typeface="Raleway SemiBold"/>
                <a:cs typeface="Raleway SemiBold"/>
                <a:sym typeface="Raleway SemiBold"/>
              </a:rPr>
              <a:t>Installation and Usage for</a:t>
            </a:r>
            <a:endParaRPr sz="3000">
              <a:solidFill>
                <a:schemeClr val="dk1"/>
              </a:solidFill>
              <a:latin typeface="Raleway SemiBold"/>
              <a:ea typeface="Raleway SemiBold"/>
              <a:cs typeface="Raleway SemiBold"/>
              <a:sym typeface="Raleway SemiBold"/>
            </a:endParaRPr>
          </a:p>
          <a:p>
            <a:pPr indent="0" lvl="0" marL="0" marR="0" rtl="0" algn="ctr">
              <a:lnSpc>
                <a:spcPct val="115000"/>
              </a:lnSpc>
              <a:spcBef>
                <a:spcPts val="0"/>
              </a:spcBef>
              <a:spcAft>
                <a:spcPts val="0"/>
              </a:spcAft>
              <a:buClr>
                <a:srgbClr val="000000"/>
              </a:buClr>
              <a:buSzPts val="2500"/>
              <a:buFont typeface="Arial"/>
              <a:buNone/>
            </a:pPr>
            <a:r>
              <a:rPr lang="en" sz="3000">
                <a:solidFill>
                  <a:schemeClr val="dk1"/>
                </a:solidFill>
                <a:latin typeface="Raleway SemiBold"/>
                <a:ea typeface="Raleway SemiBold"/>
                <a:cs typeface="Raleway SemiBold"/>
                <a:sym typeface="Raleway SemiBold"/>
              </a:rPr>
              <a:t>Enterprise Wallet </a:t>
            </a:r>
            <a:endParaRPr sz="3000">
              <a:solidFill>
                <a:schemeClr val="dk1"/>
              </a:solidFill>
              <a:latin typeface="Raleway SemiBold"/>
              <a:ea typeface="Raleway SemiBold"/>
              <a:cs typeface="Raleway SemiBold"/>
              <a:sym typeface="Raleway SemiBold"/>
            </a:endParaRPr>
          </a:p>
          <a:p>
            <a:pPr indent="0" lvl="0" marL="0" marR="0" rtl="0" algn="ctr">
              <a:lnSpc>
                <a:spcPct val="115000"/>
              </a:lnSpc>
              <a:spcBef>
                <a:spcPts val="0"/>
              </a:spcBef>
              <a:spcAft>
                <a:spcPts val="0"/>
              </a:spcAft>
              <a:buClr>
                <a:srgbClr val="000000"/>
              </a:buClr>
              <a:buSzPts val="2500"/>
              <a:buFont typeface="Arial"/>
              <a:buNone/>
            </a:pPr>
            <a:r>
              <a:rPr lang="en" sz="3000">
                <a:solidFill>
                  <a:schemeClr val="dk1"/>
                </a:solidFill>
                <a:latin typeface="Raleway SemiBold"/>
                <a:ea typeface="Raleway SemiBold"/>
                <a:cs typeface="Raleway SemiBold"/>
                <a:sym typeface="Raleway SemiBold"/>
              </a:rPr>
              <a:t>and </a:t>
            </a:r>
            <a:endParaRPr sz="3000">
              <a:solidFill>
                <a:schemeClr val="dk1"/>
              </a:solidFill>
              <a:latin typeface="Raleway SemiBold"/>
              <a:ea typeface="Raleway SemiBold"/>
              <a:cs typeface="Raleway SemiBold"/>
              <a:sym typeface="Raleway SemiBold"/>
            </a:endParaRPr>
          </a:p>
          <a:p>
            <a:pPr indent="0" lvl="0" marL="0" marR="0" rtl="0" algn="ctr">
              <a:lnSpc>
                <a:spcPct val="115000"/>
              </a:lnSpc>
              <a:spcBef>
                <a:spcPts val="0"/>
              </a:spcBef>
              <a:spcAft>
                <a:spcPts val="0"/>
              </a:spcAft>
              <a:buClr>
                <a:srgbClr val="000000"/>
              </a:buClr>
              <a:buSzPts val="2500"/>
              <a:buFont typeface="Arial"/>
              <a:buNone/>
            </a:pPr>
            <a:r>
              <a:rPr lang="en" sz="3000">
                <a:solidFill>
                  <a:schemeClr val="dk1"/>
                </a:solidFill>
                <a:latin typeface="Raleway SemiBold"/>
                <a:ea typeface="Raleway SemiBold"/>
                <a:cs typeface="Raleway SemiBold"/>
                <a:sym typeface="Raleway SemiBold"/>
              </a:rPr>
              <a:t>Factomd Control Panel</a:t>
            </a:r>
            <a:endParaRPr b="0" i="0" sz="3000" u="none" cap="none" strike="noStrike">
              <a:solidFill>
                <a:schemeClr val="dk1"/>
              </a:solidFill>
              <a:latin typeface="Raleway SemiBold"/>
              <a:ea typeface="Raleway SemiBold"/>
              <a:cs typeface="Raleway SemiBold"/>
              <a:sym typeface="Raleway SemiBold"/>
            </a:endParaRPr>
          </a:p>
        </p:txBody>
      </p:sp>
      <p:sp>
        <p:nvSpPr>
          <p:cNvPr id="168" name="Google Shape;168;p33"/>
          <p:cNvSpPr txBox="1"/>
          <p:nvPr/>
        </p:nvSpPr>
        <p:spPr>
          <a:xfrm>
            <a:off x="2099158" y="4703908"/>
            <a:ext cx="4945800" cy="2424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Raleway Medium"/>
                <a:ea typeface="Raleway Medium"/>
                <a:cs typeface="Raleway Medium"/>
                <a:sym typeface="Raleway Medium"/>
              </a:rPr>
              <a:t>Huynh Sam Ha – Nguyen Van Tien</a:t>
            </a:r>
            <a:endParaRPr b="0" i="0" sz="1400" u="none" cap="none" strike="noStrike">
              <a:solidFill>
                <a:schemeClr val="dk1"/>
              </a:solidFill>
              <a:latin typeface="Raleway Medium"/>
              <a:ea typeface="Raleway Medium"/>
              <a:cs typeface="Raleway Medium"/>
              <a:sym typeface="Raleway Medium"/>
            </a:endParaRPr>
          </a:p>
        </p:txBody>
      </p:sp>
      <p:sp>
        <p:nvSpPr>
          <p:cNvPr id="169" name="Google Shape;169;p33"/>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pic>
        <p:nvPicPr>
          <p:cNvPr id="170" name="Google Shape;170;p33"/>
          <p:cNvPicPr preferRelativeResize="0"/>
          <p:nvPr/>
        </p:nvPicPr>
        <p:blipFill>
          <a:blip r:embed="rId3">
            <a:alphaModFix/>
          </a:blip>
          <a:stretch>
            <a:fillRect/>
          </a:stretch>
        </p:blipFill>
        <p:spPr>
          <a:xfrm>
            <a:off x="2099151" y="532625"/>
            <a:ext cx="4945799" cy="918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2"/>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261" name="Google Shape;261;p42"/>
          <p:cNvSpPr txBox="1"/>
          <p:nvPr/>
        </p:nvSpPr>
        <p:spPr>
          <a:xfrm>
            <a:off x="199310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LINUX INSTALLATION</a:t>
            </a:r>
            <a:endParaRPr b="1" sz="3600">
              <a:solidFill>
                <a:schemeClr val="dk1"/>
              </a:solidFill>
              <a:latin typeface="Calibri"/>
              <a:ea typeface="Calibri"/>
              <a:cs typeface="Calibri"/>
              <a:sym typeface="Calibri"/>
            </a:endParaRPr>
          </a:p>
        </p:txBody>
      </p:sp>
      <p:sp>
        <p:nvSpPr>
          <p:cNvPr id="262" name="Google Shape;262;p42"/>
          <p:cNvSpPr txBox="1"/>
          <p:nvPr/>
        </p:nvSpPr>
        <p:spPr>
          <a:xfrm>
            <a:off x="236875" y="1409950"/>
            <a:ext cx="8414700" cy="3000000"/>
          </a:xfrm>
          <a:prstGeom prst="rect">
            <a:avLst/>
          </a:prstGeom>
          <a:noFill/>
          <a:ln>
            <a:noFill/>
          </a:ln>
        </p:spPr>
        <p:txBody>
          <a:bodyPr anchorCtr="0" anchor="ctr" bIns="91425" lIns="91425" spcFirstLastPara="1" rIns="91425" wrap="square" tIns="91425">
            <a:noAutofit/>
          </a:bodyPr>
          <a:lstStyle/>
          <a:p>
            <a:pPr indent="-342900" lvl="0" marL="457200" rtl="0">
              <a:lnSpc>
                <a:spcPct val="115000"/>
              </a:lnSpc>
              <a:spcBef>
                <a:spcPts val="0"/>
              </a:spcBef>
              <a:spcAft>
                <a:spcPts val="0"/>
              </a:spcAft>
              <a:buClr>
                <a:srgbClr val="24292E"/>
              </a:buClr>
              <a:buSzPts val="1800"/>
              <a:buFont typeface="Nunito"/>
              <a:buChar char="●"/>
            </a:pPr>
            <a:r>
              <a:rPr b="1" lang="en" sz="1800">
                <a:solidFill>
                  <a:srgbClr val="24292E"/>
                </a:solidFill>
                <a:latin typeface="Nunito"/>
                <a:ea typeface="Nunito"/>
                <a:cs typeface="Nunito"/>
                <a:sym typeface="Nunito"/>
              </a:rPr>
              <a:t>f</a:t>
            </a:r>
            <a:r>
              <a:rPr b="1" lang="en" sz="1800">
                <a:solidFill>
                  <a:srgbClr val="24292E"/>
                </a:solidFill>
                <a:latin typeface="Nunito"/>
                <a:ea typeface="Nunito"/>
                <a:cs typeface="Nunito"/>
                <a:sym typeface="Nunito"/>
              </a:rPr>
              <a:t>actomd</a:t>
            </a:r>
            <a:r>
              <a:rPr lang="en" sz="1800">
                <a:solidFill>
                  <a:srgbClr val="24292E"/>
                </a:solidFill>
                <a:latin typeface="Nunito"/>
                <a:ea typeface="Nunito"/>
                <a:cs typeface="Nunito"/>
                <a:sym typeface="Nunito"/>
              </a:rPr>
              <a:t> is the main program. It manages the blockchain, connects to the public network, and enforces the network rules.</a:t>
            </a:r>
            <a:endParaRPr sz="1800">
              <a:solidFill>
                <a:srgbClr val="24292E"/>
              </a:solidFill>
              <a:latin typeface="Nunito"/>
              <a:ea typeface="Nunito"/>
              <a:cs typeface="Nunito"/>
              <a:sym typeface="Nunito"/>
            </a:endParaRPr>
          </a:p>
          <a:p>
            <a:pPr indent="-342900" lvl="0" marL="457200" rtl="0">
              <a:lnSpc>
                <a:spcPct val="115000"/>
              </a:lnSpc>
              <a:spcBef>
                <a:spcPts val="0"/>
              </a:spcBef>
              <a:spcAft>
                <a:spcPts val="0"/>
              </a:spcAft>
              <a:buClr>
                <a:srgbClr val="24292E"/>
              </a:buClr>
              <a:buSzPts val="1800"/>
              <a:buFont typeface="Nunito"/>
              <a:buChar char="●"/>
            </a:pPr>
            <a:r>
              <a:rPr b="1" lang="en" sz="1800">
                <a:solidFill>
                  <a:srgbClr val="24292E"/>
                </a:solidFill>
                <a:latin typeface="Nunito"/>
                <a:ea typeface="Nunito"/>
                <a:cs typeface="Nunito"/>
                <a:sym typeface="Nunito"/>
              </a:rPr>
              <a:t>factom-walletd</a:t>
            </a:r>
            <a:r>
              <a:rPr lang="en" sz="1800">
                <a:solidFill>
                  <a:srgbClr val="24292E"/>
                </a:solidFill>
                <a:latin typeface="Nunito"/>
                <a:ea typeface="Nunito"/>
                <a:cs typeface="Nunito"/>
                <a:sym typeface="Nunito"/>
              </a:rPr>
              <a:t> is an application for holding private keys. It builds Factoid transactions and handles crypto related operations to add user data into Factom.</a:t>
            </a:r>
            <a:endParaRPr sz="1800">
              <a:solidFill>
                <a:srgbClr val="24292E"/>
              </a:solidFill>
              <a:latin typeface="Nunito"/>
              <a:ea typeface="Nunito"/>
              <a:cs typeface="Nunito"/>
              <a:sym typeface="Nunito"/>
            </a:endParaRPr>
          </a:p>
          <a:p>
            <a:pPr indent="-342900" lvl="0" marL="457200" rtl="0">
              <a:lnSpc>
                <a:spcPct val="115000"/>
              </a:lnSpc>
              <a:spcBef>
                <a:spcPts val="0"/>
              </a:spcBef>
              <a:spcAft>
                <a:spcPts val="0"/>
              </a:spcAft>
              <a:buClr>
                <a:srgbClr val="24292E"/>
              </a:buClr>
              <a:buSzPts val="1800"/>
              <a:buFont typeface="Nunito"/>
              <a:buChar char="●"/>
            </a:pPr>
            <a:r>
              <a:rPr b="1" lang="en" sz="1800">
                <a:solidFill>
                  <a:srgbClr val="24292E"/>
                </a:solidFill>
                <a:latin typeface="Nunito"/>
                <a:ea typeface="Nunito"/>
                <a:cs typeface="Nunito"/>
                <a:sym typeface="Nunito"/>
              </a:rPr>
              <a:t>factom-cli</a:t>
            </a:r>
            <a:r>
              <a:rPr lang="en" sz="1800">
                <a:solidFill>
                  <a:srgbClr val="24292E"/>
                </a:solidFill>
                <a:latin typeface="Nunito"/>
                <a:ea typeface="Nunito"/>
                <a:cs typeface="Nunito"/>
                <a:sym typeface="Nunito"/>
              </a:rPr>
              <a:t> is a program for users to interface with </a:t>
            </a:r>
            <a:r>
              <a:rPr i="1" lang="en" sz="1800">
                <a:solidFill>
                  <a:srgbClr val="24292E"/>
                </a:solidFill>
                <a:latin typeface="Nunito"/>
                <a:ea typeface="Nunito"/>
                <a:cs typeface="Nunito"/>
                <a:sym typeface="Nunito"/>
              </a:rPr>
              <a:t>factomd</a:t>
            </a:r>
            <a:r>
              <a:rPr lang="en" sz="1800">
                <a:solidFill>
                  <a:srgbClr val="24292E"/>
                </a:solidFill>
                <a:latin typeface="Nunito"/>
                <a:ea typeface="Nunito"/>
                <a:cs typeface="Nunito"/>
                <a:sym typeface="Nunito"/>
              </a:rPr>
              <a:t> and </a:t>
            </a:r>
            <a:r>
              <a:rPr i="1" lang="en" sz="1800">
                <a:solidFill>
                  <a:srgbClr val="24292E"/>
                </a:solidFill>
                <a:latin typeface="Nunito"/>
                <a:ea typeface="Nunito"/>
                <a:cs typeface="Nunito"/>
                <a:sym typeface="Nunito"/>
              </a:rPr>
              <a:t>factom-walletd</a:t>
            </a:r>
            <a:r>
              <a:rPr lang="en" sz="1800">
                <a:solidFill>
                  <a:srgbClr val="24292E"/>
                </a:solidFill>
                <a:latin typeface="Nunito"/>
                <a:ea typeface="Nunito"/>
                <a:cs typeface="Nunito"/>
                <a:sym typeface="Nunito"/>
              </a:rPr>
              <a:t>. It may be used to create Chains, Entries, and Factoid transactions.</a:t>
            </a:r>
            <a:endParaRPr sz="1800">
              <a:solidFill>
                <a:srgbClr val="24292E"/>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43"/>
          <p:cNvPicPr preferRelativeResize="0"/>
          <p:nvPr>
            <p:ph idx="2" type="pic"/>
          </p:nvPr>
        </p:nvPicPr>
        <p:blipFill rotWithShape="1">
          <a:blip r:embed="rId3">
            <a:alphaModFix/>
          </a:blip>
          <a:srcRect b="7806" l="0" r="0" t="7798"/>
          <a:stretch/>
        </p:blipFill>
        <p:spPr>
          <a:xfrm>
            <a:off x="0" y="0"/>
            <a:ext cx="9144000" cy="5143500"/>
          </a:xfrm>
          <a:prstGeom prst="rect">
            <a:avLst/>
          </a:prstGeom>
          <a:noFill/>
          <a:ln>
            <a:noFill/>
          </a:ln>
        </p:spPr>
      </p:pic>
      <p:sp>
        <p:nvSpPr>
          <p:cNvPr id="269" name="Google Shape;269;p43"/>
          <p:cNvSpPr/>
          <p:nvPr/>
        </p:nvSpPr>
        <p:spPr>
          <a:xfrm>
            <a:off x="4685050" y="465600"/>
            <a:ext cx="4338600" cy="4096500"/>
          </a:xfrm>
          <a:prstGeom prst="roundRect">
            <a:avLst>
              <a:gd fmla="val 2778" name="adj"/>
            </a:avLst>
          </a:prstGeom>
          <a:gradFill>
            <a:gsLst>
              <a:gs pos="0">
                <a:schemeClr val="accent4"/>
              </a:gs>
              <a:gs pos="100000">
                <a:schemeClr val="accent5"/>
              </a:gs>
            </a:gsLst>
            <a:lin ang="0" scaled="0"/>
          </a:gradFill>
          <a:ln>
            <a:noFill/>
          </a:ln>
          <a:effectLst>
            <a:outerShdw blurRad="495300" sx="102000" rotWithShape="0" algn="ctr" sy="102000">
              <a:srgbClr val="000000">
                <a:alpha val="20390"/>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270" name="Google Shape;270;p43"/>
          <p:cNvSpPr txBox="1"/>
          <p:nvPr/>
        </p:nvSpPr>
        <p:spPr>
          <a:xfrm>
            <a:off x="4985350" y="2270213"/>
            <a:ext cx="3903900" cy="10086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Install </a:t>
            </a:r>
            <a:endParaRPr b="1" sz="3000">
              <a:solidFill>
                <a:schemeClr val="lt1"/>
              </a:solidFill>
              <a:latin typeface="Open Sans ExtraBold"/>
              <a:ea typeface="Open Sans ExtraBold"/>
              <a:cs typeface="Open Sans ExtraBold"/>
              <a:sym typeface="Open Sans ExtraBold"/>
            </a:endParaRPr>
          </a:p>
          <a:p>
            <a:pPr indent="0" lvl="0" marL="0" marR="0" rtl="0" algn="ctr">
              <a:lnSpc>
                <a:spcPct val="100000"/>
              </a:lnSpc>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Enterprise Wallet</a:t>
            </a:r>
            <a:endParaRPr b="1" i="0" sz="3000" u="none" cap="none" strike="noStrike">
              <a:solidFill>
                <a:schemeClr val="lt1"/>
              </a:solidFill>
              <a:latin typeface="Open Sans ExtraBold"/>
              <a:ea typeface="Open Sans ExtraBold"/>
              <a:cs typeface="Open Sans ExtraBold"/>
              <a:sym typeface="Open Sans ExtraBold"/>
            </a:endParaRPr>
          </a:p>
        </p:txBody>
      </p:sp>
      <p:sp>
        <p:nvSpPr>
          <p:cNvPr id="271" name="Google Shape;271;p43"/>
          <p:cNvSpPr/>
          <p:nvPr/>
        </p:nvSpPr>
        <p:spPr>
          <a:xfrm>
            <a:off x="6669624" y="1096824"/>
            <a:ext cx="288416" cy="288342"/>
          </a:xfrm>
          <a:custGeom>
            <a:rect b="b" l="l" r="r" t="t"/>
            <a:pathLst>
              <a:path extrusionOk="0" h="1648" w="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272" name="Google Shape;272;p43"/>
          <p:cNvSpPr/>
          <p:nvPr/>
        </p:nvSpPr>
        <p:spPr>
          <a:xfrm>
            <a:off x="6384995" y="812156"/>
            <a:ext cx="857700" cy="857700"/>
          </a:xfrm>
          <a:prstGeom prst="ellipse">
            <a:avLst/>
          </a:prstGeom>
          <a:noFill/>
          <a:ln cap="flat" cmpd="sng" w="12700">
            <a:solidFill>
              <a:schemeClr val="lt1"/>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nvGrpSpPr>
          <p:cNvPr id="273" name="Google Shape;273;p43"/>
          <p:cNvGrpSpPr/>
          <p:nvPr/>
        </p:nvGrpSpPr>
        <p:grpSpPr>
          <a:xfrm>
            <a:off x="5965642" y="4387480"/>
            <a:ext cx="1777401" cy="287712"/>
            <a:chOff x="13710888" y="9666405"/>
            <a:chExt cx="4111500" cy="1080000"/>
          </a:xfrm>
        </p:grpSpPr>
        <p:sp>
          <p:nvSpPr>
            <p:cNvPr id="274" name="Google Shape;274;p43"/>
            <p:cNvSpPr/>
            <p:nvPr/>
          </p:nvSpPr>
          <p:spPr>
            <a:xfrm>
              <a:off x="13710888" y="9666405"/>
              <a:ext cx="4111500" cy="1080000"/>
            </a:xfrm>
            <a:prstGeom prst="roundRect">
              <a:avLst>
                <a:gd fmla="val 50000" name="adj"/>
              </a:avLst>
            </a:prstGeom>
            <a:solidFill>
              <a:schemeClr val="accent4"/>
            </a:solidFill>
            <a:ln>
              <a:noFill/>
            </a:ln>
            <a:effectLst>
              <a:outerShdw blurRad="495300" sx="111000" rotWithShape="0" algn="ctr" sy="111000">
                <a:srgbClr val="000000">
                  <a:alpha val="27450"/>
                </a:srgbClr>
              </a:outerShdw>
            </a:effectLst>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Medium"/>
                  <a:ea typeface="Raleway Medium"/>
                  <a:cs typeface="Raleway Medium"/>
                  <a:sym typeface="Raleway Medium"/>
                </a:rPr>
                <a:t>FIND MO</a:t>
              </a:r>
              <a:r>
                <a:rPr lang="en" sz="1100">
                  <a:solidFill>
                    <a:schemeClr val="lt1"/>
                  </a:solidFill>
                  <a:latin typeface="Raleway Medium"/>
                  <a:ea typeface="Raleway Medium"/>
                  <a:cs typeface="Raleway Medium"/>
                  <a:sym typeface="Raleway Medium"/>
                </a:rPr>
                <a:t>RE</a:t>
              </a:r>
              <a:endParaRPr b="0" i="0" sz="500" u="none" cap="none" strike="noStrike">
                <a:solidFill>
                  <a:srgbClr val="000000"/>
                </a:solidFill>
                <a:latin typeface="Arial"/>
                <a:ea typeface="Arial"/>
                <a:cs typeface="Arial"/>
                <a:sym typeface="Arial"/>
              </a:endParaRPr>
            </a:p>
          </p:txBody>
        </p:sp>
        <p:sp>
          <p:nvSpPr>
            <p:cNvPr id="275" name="Google Shape;275;p43"/>
            <p:cNvSpPr/>
            <p:nvPr/>
          </p:nvSpPr>
          <p:spPr>
            <a:xfrm>
              <a:off x="16797338" y="10013844"/>
              <a:ext cx="207931" cy="385057"/>
            </a:xfrm>
            <a:custGeom>
              <a:rect b="b" l="l" r="r" t="t"/>
              <a:pathLst>
                <a:path extrusionOk="0" h="346" w="187">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lt1"/>
            </a:solidFill>
            <a:ln cap="flat" cmpd="sng" w="9525">
              <a:solidFill>
                <a:schemeClr val="lt1"/>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Raleway Medium"/>
                <a:ea typeface="Raleway Medium"/>
                <a:cs typeface="Raleway Medium"/>
                <a:sym typeface="Raleway Medium"/>
              </a:endParaRPr>
            </a:p>
          </p:txBody>
        </p:sp>
      </p:grpSp>
      <p:sp>
        <p:nvSpPr>
          <p:cNvPr id="276" name="Google Shape;276;p43"/>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283" name="Google Shape;283;p44"/>
          <p:cNvSpPr txBox="1"/>
          <p:nvPr/>
        </p:nvSpPr>
        <p:spPr>
          <a:xfrm>
            <a:off x="2254275" y="191700"/>
            <a:ext cx="47451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INTRODUCTION</a:t>
            </a:r>
            <a:endParaRPr b="1" sz="3600">
              <a:solidFill>
                <a:schemeClr val="dk1"/>
              </a:solidFill>
              <a:latin typeface="Calibri"/>
              <a:ea typeface="Calibri"/>
              <a:cs typeface="Calibri"/>
              <a:sym typeface="Calibri"/>
            </a:endParaRPr>
          </a:p>
        </p:txBody>
      </p:sp>
      <p:sp>
        <p:nvSpPr>
          <p:cNvPr id="284" name="Google Shape;284;p44"/>
          <p:cNvSpPr txBox="1"/>
          <p:nvPr/>
        </p:nvSpPr>
        <p:spPr>
          <a:xfrm>
            <a:off x="144375" y="877800"/>
            <a:ext cx="8964900" cy="4394400"/>
          </a:xfrm>
          <a:prstGeom prst="rect">
            <a:avLst/>
          </a:prstGeom>
          <a:noFill/>
          <a:ln>
            <a:noFill/>
          </a:ln>
        </p:spPr>
        <p:txBody>
          <a:bodyPr anchorCtr="0" anchor="ctr" bIns="91425" lIns="91425" spcFirstLastPara="1" rIns="91425" wrap="square" tIns="91425">
            <a:noAutofit/>
          </a:bodyPr>
          <a:lstStyle/>
          <a:p>
            <a:pPr indent="-330200" lvl="0" marL="457200" marR="266700" rtl="0">
              <a:lnSpc>
                <a:spcPct val="160000"/>
              </a:lnSpc>
              <a:spcBef>
                <a:spcPts val="0"/>
              </a:spcBef>
              <a:spcAft>
                <a:spcPts val="0"/>
              </a:spcAft>
              <a:buClr>
                <a:srgbClr val="333333"/>
              </a:buClr>
              <a:buSzPts val="1600"/>
              <a:buFont typeface="Nunito"/>
              <a:buChar char="+"/>
            </a:pPr>
            <a:r>
              <a:rPr lang="en" sz="1600">
                <a:solidFill>
                  <a:srgbClr val="333333"/>
                </a:solidFill>
                <a:highlight>
                  <a:srgbClr val="FFFFFF"/>
                </a:highlight>
                <a:latin typeface="Nunito"/>
                <a:ea typeface="Nunito"/>
                <a:cs typeface="Nunito"/>
                <a:sym typeface="Nunito"/>
              </a:rPr>
              <a:t>Desktop Application for Windows, Mac, or Linux, uses the same file locations as the binary version (</a:t>
            </a:r>
            <a:r>
              <a:rPr b="1" i="1" lang="en" sz="1600">
                <a:solidFill>
                  <a:srgbClr val="333333"/>
                </a:solidFill>
                <a:highlight>
                  <a:srgbClr val="FFFFFF"/>
                </a:highlight>
                <a:latin typeface="Nunito"/>
                <a:ea typeface="Nunito"/>
                <a:cs typeface="Nunito"/>
                <a:sym typeface="Nunito"/>
              </a:rPr>
              <a:t>factom-walletd</a:t>
            </a:r>
            <a:r>
              <a:rPr lang="en" sz="1600">
                <a:solidFill>
                  <a:srgbClr val="333333"/>
                </a:solidFill>
                <a:highlight>
                  <a:srgbClr val="FFFFFF"/>
                </a:highlight>
                <a:latin typeface="Nunito"/>
                <a:ea typeface="Nunito"/>
                <a:cs typeface="Nunito"/>
                <a:sym typeface="Nunito"/>
              </a:rPr>
              <a:t>)</a:t>
            </a:r>
            <a:endParaRPr sz="1600">
              <a:solidFill>
                <a:srgbClr val="333333"/>
              </a:solidFill>
              <a:highlight>
                <a:srgbClr val="FFFFFF"/>
              </a:highlight>
              <a:latin typeface="Nunito"/>
              <a:ea typeface="Nunito"/>
              <a:cs typeface="Nunito"/>
              <a:sym typeface="Nunito"/>
            </a:endParaRPr>
          </a:p>
          <a:p>
            <a:pPr indent="-330200" lvl="0" marL="457200" marR="266700" rtl="0">
              <a:lnSpc>
                <a:spcPct val="160000"/>
              </a:lnSpc>
              <a:spcBef>
                <a:spcPts val="0"/>
              </a:spcBef>
              <a:spcAft>
                <a:spcPts val="0"/>
              </a:spcAft>
              <a:buClr>
                <a:srgbClr val="333333"/>
              </a:buClr>
              <a:buSzPts val="1600"/>
              <a:buFont typeface="Nunito"/>
              <a:buChar char="+"/>
            </a:pPr>
            <a:r>
              <a:rPr lang="en" sz="1600">
                <a:solidFill>
                  <a:srgbClr val="333333"/>
                </a:solidFill>
                <a:latin typeface="Nunito"/>
                <a:ea typeface="Nunito"/>
                <a:cs typeface="Nunito"/>
                <a:sym typeface="Nunito"/>
              </a:rPr>
              <a:t>Step by step guide on how to install Enterprise Wallet on Mac, Windows, and Linux.</a:t>
            </a:r>
            <a:endParaRPr sz="1600">
              <a:solidFill>
                <a:srgbClr val="333333"/>
              </a:solidFill>
              <a:latin typeface="Nunito"/>
              <a:ea typeface="Nunito"/>
              <a:cs typeface="Nunito"/>
              <a:sym typeface="Nunito"/>
            </a:endParaRPr>
          </a:p>
          <a:p>
            <a:pPr indent="0" lvl="0" marL="266700" marR="266700" rtl="0">
              <a:lnSpc>
                <a:spcPct val="160000"/>
              </a:lnSpc>
              <a:spcBef>
                <a:spcPts val="0"/>
              </a:spcBef>
              <a:spcAft>
                <a:spcPts val="0"/>
              </a:spcAft>
              <a:buNone/>
            </a:pPr>
            <a:r>
              <a:rPr b="1" lang="en" sz="1600">
                <a:solidFill>
                  <a:srgbClr val="333333"/>
                </a:solidFill>
                <a:latin typeface="Nunito"/>
                <a:ea typeface="Nunito"/>
                <a:cs typeface="Nunito"/>
                <a:sym typeface="Nunito"/>
              </a:rPr>
              <a:t>Step 1</a:t>
            </a:r>
            <a:r>
              <a:rPr lang="en" sz="1600">
                <a:solidFill>
                  <a:srgbClr val="333333"/>
                </a:solidFill>
                <a:latin typeface="Nunito"/>
                <a:ea typeface="Nunito"/>
                <a:cs typeface="Nunito"/>
                <a:sym typeface="Nunito"/>
              </a:rPr>
              <a:t> Download the installer for Mac, Windows, or Linux on </a:t>
            </a:r>
            <a:r>
              <a:rPr lang="en" sz="1600" u="sng">
                <a:solidFill>
                  <a:schemeClr val="hlink"/>
                </a:solidFill>
                <a:latin typeface="Nunito"/>
                <a:ea typeface="Nunito"/>
                <a:cs typeface="Nunito"/>
                <a:sym typeface="Nunito"/>
                <a:hlinkClick r:id="rId3"/>
              </a:rPr>
              <a:t>GitHub</a:t>
            </a:r>
            <a:r>
              <a:rPr lang="en" sz="1600">
                <a:solidFill>
                  <a:srgbClr val="333333"/>
                </a:solidFill>
                <a:latin typeface="Nunito"/>
                <a:ea typeface="Nunito"/>
                <a:cs typeface="Nunito"/>
                <a:sym typeface="Nunito"/>
              </a:rPr>
              <a:t>.</a:t>
            </a:r>
            <a:endParaRPr sz="1600">
              <a:solidFill>
                <a:srgbClr val="333333"/>
              </a:solidFill>
              <a:latin typeface="Nunito"/>
              <a:ea typeface="Nunito"/>
              <a:cs typeface="Nunito"/>
              <a:sym typeface="Nunito"/>
            </a:endParaRPr>
          </a:p>
          <a:p>
            <a:pPr indent="-330200" lvl="0" marL="914400" marR="266700" rtl="0">
              <a:lnSpc>
                <a:spcPct val="160000"/>
              </a:lnSpc>
              <a:spcBef>
                <a:spcPts val="0"/>
              </a:spcBef>
              <a:spcAft>
                <a:spcPts val="0"/>
              </a:spcAft>
              <a:buClr>
                <a:srgbClr val="333333"/>
              </a:buClr>
              <a:buSzPts val="1600"/>
              <a:buChar char="●"/>
            </a:pPr>
            <a:r>
              <a:rPr b="1" lang="en" sz="1600">
                <a:solidFill>
                  <a:srgbClr val="333333"/>
                </a:solidFill>
                <a:latin typeface="Nunito"/>
                <a:ea typeface="Nunito"/>
                <a:cs typeface="Nunito"/>
                <a:sym typeface="Nunito"/>
              </a:rPr>
              <a:t>Mac:</a:t>
            </a:r>
            <a:r>
              <a:rPr lang="en" sz="1600">
                <a:solidFill>
                  <a:srgbClr val="333333"/>
                </a:solidFill>
                <a:latin typeface="Nunito"/>
                <a:ea typeface="Nunito"/>
                <a:cs typeface="Nunito"/>
                <a:sym typeface="Nunito"/>
              </a:rPr>
              <a:t> </a:t>
            </a:r>
            <a:r>
              <a:rPr i="1" lang="en" sz="1600">
                <a:solidFill>
                  <a:srgbClr val="333333"/>
                </a:solidFill>
                <a:latin typeface="Nunito"/>
                <a:ea typeface="Nunito"/>
                <a:cs typeface="Nunito"/>
                <a:sym typeface="Nunito"/>
              </a:rPr>
              <a:t>enterprise-wallet-setup.dmg</a:t>
            </a:r>
            <a:endParaRPr i="1" sz="1600">
              <a:solidFill>
                <a:srgbClr val="333333"/>
              </a:solidFill>
              <a:latin typeface="Nunito"/>
              <a:ea typeface="Nunito"/>
              <a:cs typeface="Nunito"/>
              <a:sym typeface="Nunito"/>
            </a:endParaRPr>
          </a:p>
          <a:p>
            <a:pPr indent="-330200" lvl="0" marL="914400" marR="266700" rtl="0">
              <a:lnSpc>
                <a:spcPct val="160000"/>
              </a:lnSpc>
              <a:spcBef>
                <a:spcPts val="0"/>
              </a:spcBef>
              <a:spcAft>
                <a:spcPts val="0"/>
              </a:spcAft>
              <a:buClr>
                <a:srgbClr val="333333"/>
              </a:buClr>
              <a:buSzPts val="1600"/>
              <a:buChar char="●"/>
            </a:pPr>
            <a:r>
              <a:rPr b="1" lang="en" sz="1600">
                <a:solidFill>
                  <a:srgbClr val="333333"/>
                </a:solidFill>
                <a:latin typeface="Nunito"/>
                <a:ea typeface="Nunito"/>
                <a:cs typeface="Nunito"/>
                <a:sym typeface="Nunito"/>
              </a:rPr>
              <a:t>Windows 64bit:</a:t>
            </a:r>
            <a:r>
              <a:rPr lang="en" sz="1600">
                <a:solidFill>
                  <a:srgbClr val="333333"/>
                </a:solidFill>
                <a:latin typeface="Nunito"/>
                <a:ea typeface="Nunito"/>
                <a:cs typeface="Nunito"/>
                <a:sym typeface="Nunito"/>
              </a:rPr>
              <a:t> </a:t>
            </a:r>
            <a:r>
              <a:rPr i="1" lang="en" sz="1600">
                <a:solidFill>
                  <a:srgbClr val="333333"/>
                </a:solidFill>
                <a:latin typeface="Nunito"/>
                <a:ea typeface="Nunito"/>
                <a:cs typeface="Nunito"/>
                <a:sym typeface="Nunito"/>
              </a:rPr>
              <a:t>enterprise-wallet-setup-amd64.exe</a:t>
            </a:r>
            <a:endParaRPr i="1" sz="1600">
              <a:solidFill>
                <a:srgbClr val="333333"/>
              </a:solidFill>
              <a:latin typeface="Nunito"/>
              <a:ea typeface="Nunito"/>
              <a:cs typeface="Nunito"/>
              <a:sym typeface="Nunito"/>
            </a:endParaRPr>
          </a:p>
          <a:p>
            <a:pPr indent="-330200" lvl="0" marL="914400" marR="266700" rtl="0">
              <a:lnSpc>
                <a:spcPct val="160000"/>
              </a:lnSpc>
              <a:spcBef>
                <a:spcPts val="0"/>
              </a:spcBef>
              <a:spcAft>
                <a:spcPts val="0"/>
              </a:spcAft>
              <a:buClr>
                <a:srgbClr val="333333"/>
              </a:buClr>
              <a:buSzPts val="1600"/>
              <a:buChar char="●"/>
            </a:pPr>
            <a:r>
              <a:rPr b="1" lang="en" sz="1600">
                <a:solidFill>
                  <a:srgbClr val="333333"/>
                </a:solidFill>
                <a:latin typeface="Nunito"/>
                <a:ea typeface="Nunito"/>
                <a:cs typeface="Nunito"/>
                <a:sym typeface="Nunito"/>
              </a:rPr>
              <a:t>Linux (Ubuntu/Debian) 64bit:</a:t>
            </a:r>
            <a:r>
              <a:rPr lang="en" sz="1600">
                <a:solidFill>
                  <a:srgbClr val="333333"/>
                </a:solidFill>
                <a:latin typeface="Nunito"/>
                <a:ea typeface="Nunito"/>
                <a:cs typeface="Nunito"/>
                <a:sym typeface="Nunito"/>
              </a:rPr>
              <a:t> </a:t>
            </a:r>
            <a:r>
              <a:rPr i="1" lang="en" sz="1600">
                <a:solidFill>
                  <a:srgbClr val="333333"/>
                </a:solidFill>
                <a:latin typeface="Nunito"/>
                <a:ea typeface="Nunito"/>
                <a:cs typeface="Nunito"/>
                <a:sym typeface="Nunito"/>
              </a:rPr>
              <a:t>enterprise-wallet-setup-amd64.deb</a:t>
            </a:r>
            <a:endParaRPr i="1" sz="1600">
              <a:solidFill>
                <a:srgbClr val="333333"/>
              </a:solidFill>
              <a:latin typeface="Nunito"/>
              <a:ea typeface="Nunito"/>
              <a:cs typeface="Nunito"/>
              <a:sym typeface="Nunito"/>
            </a:endParaRPr>
          </a:p>
          <a:p>
            <a:pPr indent="-330200" lvl="0" marL="914400" marR="266700" rtl="0">
              <a:lnSpc>
                <a:spcPct val="160000"/>
              </a:lnSpc>
              <a:spcBef>
                <a:spcPts val="0"/>
              </a:spcBef>
              <a:spcAft>
                <a:spcPts val="0"/>
              </a:spcAft>
              <a:buClr>
                <a:srgbClr val="333333"/>
              </a:buClr>
              <a:buSzPts val="1600"/>
              <a:buChar char="●"/>
            </a:pPr>
            <a:r>
              <a:rPr b="1" lang="en" sz="1600">
                <a:solidFill>
                  <a:srgbClr val="333333"/>
                </a:solidFill>
                <a:latin typeface="Nunito"/>
                <a:ea typeface="Nunito"/>
                <a:cs typeface="Nunito"/>
                <a:sym typeface="Nunito"/>
              </a:rPr>
              <a:t>Linux (Redhat/Centos):</a:t>
            </a:r>
            <a:r>
              <a:rPr lang="en" sz="1600">
                <a:solidFill>
                  <a:srgbClr val="333333"/>
                </a:solidFill>
                <a:latin typeface="Nunito"/>
                <a:ea typeface="Nunito"/>
                <a:cs typeface="Nunito"/>
                <a:sym typeface="Nunito"/>
              </a:rPr>
              <a:t> </a:t>
            </a:r>
            <a:r>
              <a:rPr i="1" lang="en" sz="1600">
                <a:solidFill>
                  <a:srgbClr val="333333"/>
                </a:solidFill>
                <a:latin typeface="Nunito"/>
                <a:ea typeface="Nunito"/>
                <a:cs typeface="Nunito"/>
                <a:sym typeface="Nunito"/>
              </a:rPr>
              <a:t>enterprise-wallet-linux.zip</a:t>
            </a:r>
            <a:endParaRPr i="1" sz="1600">
              <a:solidFill>
                <a:srgbClr val="333333"/>
              </a:solidFill>
              <a:latin typeface="Nunito"/>
              <a:ea typeface="Nunito"/>
              <a:cs typeface="Nunito"/>
              <a:sym typeface="Nunito"/>
            </a:endParaRPr>
          </a:p>
          <a:p>
            <a:pPr indent="0" lvl="0" marL="266700" marR="266700" rtl="0">
              <a:lnSpc>
                <a:spcPct val="160000"/>
              </a:lnSpc>
              <a:spcBef>
                <a:spcPts val="0"/>
              </a:spcBef>
              <a:spcAft>
                <a:spcPts val="0"/>
              </a:spcAft>
              <a:buNone/>
            </a:pPr>
            <a:r>
              <a:rPr b="1" lang="en" sz="1600">
                <a:solidFill>
                  <a:srgbClr val="333333"/>
                </a:solidFill>
                <a:latin typeface="Nunito"/>
                <a:ea typeface="Nunito"/>
                <a:cs typeface="Nunito"/>
                <a:sym typeface="Nunito"/>
              </a:rPr>
              <a:t>Step 2</a:t>
            </a:r>
            <a:r>
              <a:rPr lang="en" sz="1600">
                <a:solidFill>
                  <a:srgbClr val="333333"/>
                </a:solidFill>
                <a:latin typeface="Nunito"/>
                <a:ea typeface="Nunito"/>
                <a:cs typeface="Nunito"/>
                <a:sym typeface="Nunito"/>
              </a:rPr>
              <a:t> Save it to your desktop or downloads folder on your local hard drive.</a:t>
            </a:r>
            <a:endParaRPr sz="1600">
              <a:solidFill>
                <a:srgbClr val="333333"/>
              </a:solidFill>
              <a:latin typeface="Nunito"/>
              <a:ea typeface="Nunito"/>
              <a:cs typeface="Nunito"/>
              <a:sym typeface="Nunito"/>
            </a:endParaRPr>
          </a:p>
          <a:p>
            <a:pPr indent="0" lvl="0" marL="266700" marR="266700" rtl="0">
              <a:lnSpc>
                <a:spcPct val="160000"/>
              </a:lnSpc>
              <a:spcBef>
                <a:spcPts val="0"/>
              </a:spcBef>
              <a:spcAft>
                <a:spcPts val="0"/>
              </a:spcAft>
              <a:buNone/>
            </a:pPr>
            <a:r>
              <a:rPr b="1" lang="en" sz="1600">
                <a:solidFill>
                  <a:srgbClr val="333333"/>
                </a:solidFill>
                <a:latin typeface="Nunito"/>
                <a:ea typeface="Nunito"/>
                <a:cs typeface="Nunito"/>
                <a:sym typeface="Nunito"/>
              </a:rPr>
              <a:t>Step 3</a:t>
            </a:r>
            <a:r>
              <a:rPr lang="en" sz="1600">
                <a:solidFill>
                  <a:srgbClr val="333333"/>
                </a:solidFill>
                <a:latin typeface="Nunito"/>
                <a:ea typeface="Nunito"/>
                <a:cs typeface="Nunito"/>
                <a:sym typeface="Nunito"/>
              </a:rPr>
              <a:t> Follow the instructions for your OS.</a:t>
            </a:r>
            <a:endParaRPr sz="1600">
              <a:solidFill>
                <a:srgbClr val="333333"/>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5"/>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291" name="Google Shape;291;p45"/>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LINUX INSTALLATION</a:t>
            </a:r>
            <a:endParaRPr b="1" sz="3600">
              <a:solidFill>
                <a:schemeClr val="dk1"/>
              </a:solidFill>
              <a:latin typeface="Calibri"/>
              <a:ea typeface="Calibri"/>
              <a:cs typeface="Calibri"/>
              <a:sym typeface="Calibri"/>
            </a:endParaRPr>
          </a:p>
        </p:txBody>
      </p:sp>
      <p:sp>
        <p:nvSpPr>
          <p:cNvPr id="292" name="Google Shape;292;p45"/>
          <p:cNvSpPr txBox="1"/>
          <p:nvPr/>
        </p:nvSpPr>
        <p:spPr>
          <a:xfrm>
            <a:off x="412600" y="1118150"/>
            <a:ext cx="8631900" cy="3813000"/>
          </a:xfrm>
          <a:prstGeom prst="rect">
            <a:avLst/>
          </a:prstGeom>
          <a:noFill/>
          <a:ln>
            <a:noFill/>
          </a:ln>
        </p:spPr>
        <p:txBody>
          <a:bodyPr anchorCtr="0" anchor="ctr" bIns="91425" lIns="91425" spcFirstLastPara="1" rIns="91425" wrap="square" tIns="91425">
            <a:noAutofit/>
          </a:bodyPr>
          <a:lstStyle/>
          <a:p>
            <a:pPr indent="-342900" lvl="0" marL="457200" marR="266700" rtl="0" algn="l">
              <a:lnSpc>
                <a:spcPct val="150000"/>
              </a:lnSpc>
              <a:spcBef>
                <a:spcPts val="0"/>
              </a:spcBef>
              <a:spcAft>
                <a:spcPts val="0"/>
              </a:spcAft>
              <a:buClr>
                <a:srgbClr val="333333"/>
              </a:buClr>
              <a:buSzPts val="1800"/>
              <a:buFont typeface="Consolas"/>
              <a:buAutoNum type="arabicPeriod"/>
            </a:pPr>
            <a:r>
              <a:rPr lang="en" sz="1800">
                <a:solidFill>
                  <a:srgbClr val="333333"/>
                </a:solidFill>
                <a:highlight>
                  <a:srgbClr val="FFFFFF"/>
                </a:highlight>
                <a:latin typeface="Nunito"/>
                <a:ea typeface="Nunito"/>
                <a:cs typeface="Nunito"/>
                <a:sym typeface="Nunito"/>
              </a:rPr>
              <a:t>Manual download </a:t>
            </a:r>
            <a:r>
              <a:rPr b="1" lang="en" u="sng">
                <a:solidFill>
                  <a:srgbClr val="0366D6"/>
                </a:solidFill>
                <a:highlight>
                  <a:srgbClr val="FFFFFF"/>
                </a:highlight>
                <a:latin typeface="Consolas"/>
                <a:ea typeface="Consolas"/>
                <a:cs typeface="Consolas"/>
                <a:sym typeface="Consolas"/>
                <a:hlinkClick r:id="rId3"/>
              </a:rPr>
              <a:t>enterprise-wallet-setup-amd64.deb</a:t>
            </a:r>
            <a:r>
              <a:rPr lang="en" sz="1800">
                <a:solidFill>
                  <a:srgbClr val="333333"/>
                </a:solidFill>
                <a:highlight>
                  <a:srgbClr val="FFFFFF"/>
                </a:highlight>
                <a:latin typeface="Nunito"/>
                <a:ea typeface="Nunito"/>
                <a:cs typeface="Nunito"/>
                <a:sym typeface="Nunito"/>
              </a:rPr>
              <a:t> on Github.</a:t>
            </a:r>
            <a:endParaRPr sz="1800">
              <a:solidFill>
                <a:srgbClr val="333333"/>
              </a:solidFill>
              <a:highlight>
                <a:srgbClr val="FFFFFF"/>
              </a:highlight>
              <a:latin typeface="Nunito"/>
              <a:ea typeface="Nunito"/>
              <a:cs typeface="Nunito"/>
              <a:sym typeface="Nunito"/>
            </a:endParaRPr>
          </a:p>
          <a:p>
            <a:pPr indent="0" lvl="0" marL="457200" marR="266700" rtl="0" algn="l">
              <a:lnSpc>
                <a:spcPct val="150000"/>
              </a:lnSpc>
              <a:spcBef>
                <a:spcPts val="0"/>
              </a:spcBef>
              <a:spcAft>
                <a:spcPts val="0"/>
              </a:spcAft>
              <a:buNone/>
            </a:pPr>
            <a:r>
              <a:rPr lang="en" sz="1800">
                <a:solidFill>
                  <a:srgbClr val="333333"/>
                </a:solidFill>
                <a:highlight>
                  <a:srgbClr val="FFFFFF"/>
                </a:highlight>
                <a:latin typeface="Nunito"/>
                <a:ea typeface="Nunito"/>
                <a:cs typeface="Nunito"/>
                <a:sym typeface="Nunito"/>
              </a:rPr>
              <a:t>Or use the following command for Ubuntu 64bit</a:t>
            </a:r>
            <a:endParaRPr sz="1800">
              <a:solidFill>
                <a:srgbClr val="333333"/>
              </a:solidFill>
              <a:highlight>
                <a:srgbClr val="FFFFFF"/>
              </a:highlight>
              <a:latin typeface="Nunito"/>
              <a:ea typeface="Nunito"/>
              <a:cs typeface="Nunito"/>
              <a:sym typeface="Nunito"/>
            </a:endParaRPr>
          </a:p>
          <a:p>
            <a:pPr indent="0" lvl="0" marL="457200" marR="266700" rtl="0" algn="l">
              <a:lnSpc>
                <a:spcPct val="150000"/>
              </a:lnSpc>
              <a:spcBef>
                <a:spcPts val="0"/>
              </a:spcBef>
              <a:spcAft>
                <a:spcPts val="0"/>
              </a:spcAft>
              <a:buNone/>
            </a:pPr>
            <a:r>
              <a:rPr lang="en" sz="1800">
                <a:solidFill>
                  <a:srgbClr val="333333"/>
                </a:solidFill>
                <a:highlight>
                  <a:srgbClr val="FFFFFF"/>
                </a:highlight>
                <a:latin typeface="Consolas"/>
                <a:ea typeface="Consolas"/>
                <a:cs typeface="Consolas"/>
                <a:sym typeface="Consolas"/>
              </a:rPr>
              <a:t>“wget </a:t>
            </a:r>
            <a:r>
              <a:rPr lang="en" sz="1800" u="sng">
                <a:solidFill>
                  <a:schemeClr val="hlink"/>
                </a:solidFill>
                <a:highlight>
                  <a:srgbClr val="FFFFFF"/>
                </a:highlight>
                <a:latin typeface="Consolas"/>
                <a:ea typeface="Consolas"/>
                <a:cs typeface="Consolas"/>
                <a:sym typeface="Consolas"/>
                <a:hlinkClick r:id="rId4"/>
              </a:rPr>
              <a:t>https://github.com/FactomProject/distribution/releases/download/v0.4.2.11/enterprise-wallet-setup-amd64.deb</a:t>
            </a:r>
            <a:r>
              <a:rPr lang="en" sz="1800">
                <a:solidFill>
                  <a:srgbClr val="333333"/>
                </a:solidFill>
                <a:highlight>
                  <a:srgbClr val="FFFFFF"/>
                </a:highlight>
                <a:latin typeface="Consolas"/>
                <a:ea typeface="Consolas"/>
                <a:cs typeface="Consolas"/>
                <a:sym typeface="Consolas"/>
              </a:rPr>
              <a:t>”</a:t>
            </a:r>
            <a:endParaRPr sz="1800">
              <a:solidFill>
                <a:srgbClr val="333333"/>
              </a:solidFill>
              <a:highlight>
                <a:srgbClr val="FFFFFF"/>
              </a:highlight>
              <a:latin typeface="Consolas"/>
              <a:ea typeface="Consolas"/>
              <a:cs typeface="Consolas"/>
              <a:sym typeface="Consolas"/>
            </a:endParaRPr>
          </a:p>
          <a:p>
            <a:pPr indent="0" lvl="0" marL="0" marR="266700" rtl="0" algn="l">
              <a:lnSpc>
                <a:spcPct val="150000"/>
              </a:lnSpc>
              <a:spcBef>
                <a:spcPts val="0"/>
              </a:spcBef>
              <a:spcAft>
                <a:spcPts val="0"/>
              </a:spcAft>
              <a:buNone/>
            </a:pPr>
            <a:r>
              <a:rPr lang="en" sz="1800">
                <a:solidFill>
                  <a:srgbClr val="333333"/>
                </a:solidFill>
                <a:highlight>
                  <a:srgbClr val="FFFFFF"/>
                </a:highlight>
                <a:latin typeface="Consolas"/>
                <a:ea typeface="Consolas"/>
                <a:cs typeface="Consolas"/>
                <a:sym typeface="Consolas"/>
              </a:rPr>
              <a:t>2. </a:t>
            </a:r>
            <a:r>
              <a:rPr lang="en" sz="1800">
                <a:solidFill>
                  <a:srgbClr val="333333"/>
                </a:solidFill>
                <a:highlight>
                  <a:srgbClr val="FFFFFF"/>
                </a:highlight>
                <a:latin typeface="Nunito"/>
                <a:ea typeface="Nunito"/>
                <a:cs typeface="Nunito"/>
                <a:sym typeface="Nunito"/>
              </a:rPr>
              <a:t> Run command for installing:</a:t>
            </a:r>
            <a:endParaRPr sz="1800">
              <a:solidFill>
                <a:srgbClr val="333333"/>
              </a:solidFill>
              <a:highlight>
                <a:srgbClr val="FFFFFF"/>
              </a:highlight>
              <a:latin typeface="Nunito"/>
              <a:ea typeface="Nunito"/>
              <a:cs typeface="Nunito"/>
              <a:sym typeface="Nunito"/>
            </a:endParaRPr>
          </a:p>
          <a:p>
            <a:pPr indent="0" lvl="0" marL="0" marR="266700" rtl="0" algn="ctr">
              <a:lnSpc>
                <a:spcPct val="150000"/>
              </a:lnSpc>
              <a:spcBef>
                <a:spcPts val="0"/>
              </a:spcBef>
              <a:spcAft>
                <a:spcPts val="0"/>
              </a:spcAft>
              <a:buNone/>
            </a:pPr>
            <a:r>
              <a:rPr lang="en" sz="1600">
                <a:solidFill>
                  <a:srgbClr val="333333"/>
                </a:solidFill>
                <a:latin typeface="Consolas"/>
                <a:ea typeface="Consolas"/>
                <a:cs typeface="Consolas"/>
                <a:sym typeface="Consolas"/>
              </a:rPr>
              <a:t>sudo dpkg -i enterprise-wallet-setup-amd64.deb</a:t>
            </a:r>
            <a:endParaRPr sz="1600">
              <a:solidFill>
                <a:srgbClr val="333333"/>
              </a:solidFill>
              <a:highlight>
                <a:srgbClr val="FFFFFF"/>
              </a:highlight>
              <a:latin typeface="Consolas"/>
              <a:ea typeface="Consolas"/>
              <a:cs typeface="Consolas"/>
              <a:sym typeface="Consolas"/>
            </a:endParaRPr>
          </a:p>
          <a:p>
            <a:pPr indent="0" lvl="0" marL="457200" marR="266700" rtl="0" algn="l">
              <a:lnSpc>
                <a:spcPct val="150000"/>
              </a:lnSpc>
              <a:spcBef>
                <a:spcPts val="0"/>
              </a:spcBef>
              <a:spcAft>
                <a:spcPts val="0"/>
              </a:spcAft>
              <a:buNone/>
            </a:pPr>
            <a:r>
              <a:t/>
            </a:r>
            <a:endParaRPr sz="1800">
              <a:solidFill>
                <a:srgbClr val="333333"/>
              </a:solidFill>
              <a:highlight>
                <a:srgbClr val="FFFFFF"/>
              </a:highlight>
              <a:latin typeface="Consolas"/>
              <a:ea typeface="Consolas"/>
              <a:cs typeface="Consolas"/>
              <a:sym typeface="Consolas"/>
            </a:endParaRPr>
          </a:p>
          <a:p>
            <a:pPr indent="0" lvl="0" marL="457200" marR="266700" rtl="0" algn="l">
              <a:lnSpc>
                <a:spcPct val="150000"/>
              </a:lnSpc>
              <a:spcBef>
                <a:spcPts val="0"/>
              </a:spcBef>
              <a:spcAft>
                <a:spcPts val="0"/>
              </a:spcAft>
              <a:buNone/>
            </a:pPr>
            <a:r>
              <a:t/>
            </a:r>
            <a:endParaRPr sz="1800">
              <a:solidFill>
                <a:srgbClr val="333333"/>
              </a:solidFill>
              <a:highlight>
                <a:srgbClr val="FFFFFF"/>
              </a:highlight>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6"/>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299" name="Google Shape;299;p46"/>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LINUX INSTALLATION</a:t>
            </a:r>
            <a:endParaRPr b="1" sz="3600">
              <a:solidFill>
                <a:schemeClr val="dk1"/>
              </a:solidFill>
              <a:latin typeface="Calibri"/>
              <a:ea typeface="Calibri"/>
              <a:cs typeface="Calibri"/>
              <a:sym typeface="Calibri"/>
            </a:endParaRPr>
          </a:p>
        </p:txBody>
      </p:sp>
      <p:sp>
        <p:nvSpPr>
          <p:cNvPr id="300" name="Google Shape;300;p46"/>
          <p:cNvSpPr txBox="1"/>
          <p:nvPr/>
        </p:nvSpPr>
        <p:spPr>
          <a:xfrm>
            <a:off x="412600" y="1062250"/>
            <a:ext cx="8631900" cy="3813000"/>
          </a:xfrm>
          <a:prstGeom prst="rect">
            <a:avLst/>
          </a:prstGeom>
          <a:noFill/>
          <a:ln>
            <a:noFill/>
          </a:ln>
        </p:spPr>
        <p:txBody>
          <a:bodyPr anchorCtr="0" anchor="ctr" bIns="91425" lIns="91425" spcFirstLastPara="1" rIns="91425" wrap="square" tIns="91425">
            <a:noAutofit/>
          </a:bodyPr>
          <a:lstStyle/>
          <a:p>
            <a:pPr indent="0" lvl="0" marL="0" marR="266700" rtl="0" algn="l">
              <a:lnSpc>
                <a:spcPct val="150000"/>
              </a:lnSpc>
              <a:spcBef>
                <a:spcPts val="0"/>
              </a:spcBef>
              <a:spcAft>
                <a:spcPts val="0"/>
              </a:spcAft>
              <a:buNone/>
            </a:pPr>
            <a:r>
              <a:rPr b="1" lang="en" sz="1600">
                <a:solidFill>
                  <a:srgbClr val="333333"/>
                </a:solidFill>
                <a:latin typeface="Nunito"/>
                <a:ea typeface="Nunito"/>
                <a:cs typeface="Nunito"/>
                <a:sym typeface="Nunito"/>
              </a:rPr>
              <a:t>3. 	Open Enterprise Wallet</a:t>
            </a:r>
            <a:endParaRPr b="1" sz="16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16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16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16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16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16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16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1600">
              <a:solidFill>
                <a:srgbClr val="333333"/>
              </a:solidFill>
              <a:latin typeface="Nunito"/>
              <a:ea typeface="Nunito"/>
              <a:cs typeface="Nunito"/>
              <a:sym typeface="Nunito"/>
            </a:endParaRPr>
          </a:p>
          <a:p>
            <a:pPr indent="0" lvl="0" marL="457200" marR="266700" rtl="0" algn="l">
              <a:lnSpc>
                <a:spcPct val="150000"/>
              </a:lnSpc>
              <a:spcBef>
                <a:spcPts val="0"/>
              </a:spcBef>
              <a:spcAft>
                <a:spcPts val="0"/>
              </a:spcAft>
              <a:buNone/>
            </a:pPr>
            <a:r>
              <a:t/>
            </a:r>
            <a:endParaRPr sz="1800">
              <a:solidFill>
                <a:srgbClr val="333333"/>
              </a:solidFill>
              <a:highlight>
                <a:srgbClr val="FFFFFF"/>
              </a:highlight>
              <a:latin typeface="Nunito"/>
              <a:ea typeface="Nunito"/>
              <a:cs typeface="Nunito"/>
              <a:sym typeface="Nunito"/>
            </a:endParaRPr>
          </a:p>
        </p:txBody>
      </p:sp>
      <p:pic>
        <p:nvPicPr>
          <p:cNvPr id="301" name="Google Shape;301;p46"/>
          <p:cNvPicPr preferRelativeResize="0"/>
          <p:nvPr/>
        </p:nvPicPr>
        <p:blipFill>
          <a:blip r:embed="rId3">
            <a:alphaModFix/>
          </a:blip>
          <a:stretch>
            <a:fillRect/>
          </a:stretch>
        </p:blipFill>
        <p:spPr>
          <a:xfrm>
            <a:off x="1560613" y="1924175"/>
            <a:ext cx="6581775" cy="2705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id="307" name="Google Shape;307;p47"/>
          <p:cNvPicPr preferRelativeResize="0"/>
          <p:nvPr>
            <p:ph idx="2" type="pic"/>
          </p:nvPr>
        </p:nvPicPr>
        <p:blipFill rotWithShape="1">
          <a:blip r:embed="rId3">
            <a:alphaModFix/>
          </a:blip>
          <a:srcRect b="7806" l="0" r="0" t="7798"/>
          <a:stretch/>
        </p:blipFill>
        <p:spPr>
          <a:xfrm>
            <a:off x="0" y="0"/>
            <a:ext cx="9144000" cy="5143500"/>
          </a:xfrm>
          <a:prstGeom prst="rect">
            <a:avLst/>
          </a:prstGeom>
          <a:noFill/>
          <a:ln>
            <a:noFill/>
          </a:ln>
        </p:spPr>
      </p:pic>
      <p:sp>
        <p:nvSpPr>
          <p:cNvPr id="308" name="Google Shape;308;p47"/>
          <p:cNvSpPr/>
          <p:nvPr/>
        </p:nvSpPr>
        <p:spPr>
          <a:xfrm>
            <a:off x="4685050" y="465600"/>
            <a:ext cx="4338600" cy="4096500"/>
          </a:xfrm>
          <a:prstGeom prst="roundRect">
            <a:avLst>
              <a:gd fmla="val 2778" name="adj"/>
            </a:avLst>
          </a:prstGeom>
          <a:gradFill>
            <a:gsLst>
              <a:gs pos="0">
                <a:schemeClr val="accent4"/>
              </a:gs>
              <a:gs pos="100000">
                <a:schemeClr val="accent5"/>
              </a:gs>
            </a:gsLst>
            <a:lin ang="0" scaled="0"/>
          </a:gradFill>
          <a:ln>
            <a:noFill/>
          </a:ln>
          <a:effectLst>
            <a:outerShdw blurRad="495300" sx="102000" rotWithShape="0" algn="ctr" sy="102000">
              <a:srgbClr val="000000">
                <a:alpha val="20390"/>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309" name="Google Shape;309;p47"/>
          <p:cNvSpPr txBox="1"/>
          <p:nvPr/>
        </p:nvSpPr>
        <p:spPr>
          <a:xfrm>
            <a:off x="4819300" y="2176525"/>
            <a:ext cx="4070100" cy="1419600"/>
          </a:xfrm>
          <a:prstGeom prst="rect">
            <a:avLst/>
          </a:prstGeom>
          <a:noFill/>
          <a:ln>
            <a:noFill/>
          </a:ln>
        </p:spPr>
        <p:txBody>
          <a:bodyPr anchorCtr="0" anchor="t" bIns="17150" lIns="34300" spcFirstLastPara="1" rIns="34300" wrap="square" tIns="17150">
            <a:noAutofit/>
          </a:bodyPr>
          <a:lstStyle/>
          <a:p>
            <a:pPr indent="0" lvl="0" marL="0" rtl="0" algn="ctr">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How to use</a:t>
            </a:r>
            <a:endParaRPr b="1" sz="3000">
              <a:solidFill>
                <a:schemeClr val="lt1"/>
              </a:solidFill>
              <a:latin typeface="Open Sans ExtraBold"/>
              <a:ea typeface="Open Sans ExtraBold"/>
              <a:cs typeface="Open Sans ExtraBold"/>
              <a:sym typeface="Open Sans ExtraBold"/>
            </a:endParaRPr>
          </a:p>
          <a:p>
            <a:pPr indent="0" lvl="0" marL="0" rtl="0" algn="ctr">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Enterprise Wallet?</a:t>
            </a:r>
            <a:endParaRPr b="1" sz="3000">
              <a:solidFill>
                <a:schemeClr val="lt1"/>
              </a:solidFill>
              <a:latin typeface="Open Sans ExtraBold"/>
              <a:ea typeface="Open Sans ExtraBold"/>
              <a:cs typeface="Open Sans ExtraBold"/>
              <a:sym typeface="Open Sans ExtraBold"/>
            </a:endParaRPr>
          </a:p>
        </p:txBody>
      </p:sp>
      <p:sp>
        <p:nvSpPr>
          <p:cNvPr id="310" name="Google Shape;310;p47"/>
          <p:cNvSpPr/>
          <p:nvPr/>
        </p:nvSpPr>
        <p:spPr>
          <a:xfrm>
            <a:off x="6669624" y="1096824"/>
            <a:ext cx="288416" cy="288342"/>
          </a:xfrm>
          <a:custGeom>
            <a:rect b="b" l="l" r="r" t="t"/>
            <a:pathLst>
              <a:path extrusionOk="0" h="1648" w="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311" name="Google Shape;311;p47"/>
          <p:cNvSpPr/>
          <p:nvPr/>
        </p:nvSpPr>
        <p:spPr>
          <a:xfrm>
            <a:off x="6384995" y="812156"/>
            <a:ext cx="857700" cy="857700"/>
          </a:xfrm>
          <a:prstGeom prst="ellipse">
            <a:avLst/>
          </a:prstGeom>
          <a:noFill/>
          <a:ln cap="flat" cmpd="sng" w="12700">
            <a:solidFill>
              <a:schemeClr val="lt1"/>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nvGrpSpPr>
          <p:cNvPr id="312" name="Google Shape;312;p47"/>
          <p:cNvGrpSpPr/>
          <p:nvPr/>
        </p:nvGrpSpPr>
        <p:grpSpPr>
          <a:xfrm>
            <a:off x="5965642" y="4387480"/>
            <a:ext cx="1777401" cy="287712"/>
            <a:chOff x="13710888" y="9666405"/>
            <a:chExt cx="4111500" cy="1080000"/>
          </a:xfrm>
        </p:grpSpPr>
        <p:sp>
          <p:nvSpPr>
            <p:cNvPr id="313" name="Google Shape;313;p47"/>
            <p:cNvSpPr/>
            <p:nvPr/>
          </p:nvSpPr>
          <p:spPr>
            <a:xfrm>
              <a:off x="13710888" y="9666405"/>
              <a:ext cx="4111500" cy="1080000"/>
            </a:xfrm>
            <a:prstGeom prst="roundRect">
              <a:avLst>
                <a:gd fmla="val 50000" name="adj"/>
              </a:avLst>
            </a:prstGeom>
            <a:solidFill>
              <a:schemeClr val="accent4"/>
            </a:solidFill>
            <a:ln>
              <a:noFill/>
            </a:ln>
            <a:effectLst>
              <a:outerShdw blurRad="495300" sx="111000" rotWithShape="0" algn="ctr" sy="111000">
                <a:srgbClr val="000000">
                  <a:alpha val="27450"/>
                </a:srgbClr>
              </a:outerShdw>
            </a:effectLst>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Medium"/>
                  <a:ea typeface="Raleway Medium"/>
                  <a:cs typeface="Raleway Medium"/>
                  <a:sym typeface="Raleway Medium"/>
                </a:rPr>
                <a:t>FIND MO</a:t>
              </a:r>
              <a:r>
                <a:rPr lang="en" sz="1100">
                  <a:solidFill>
                    <a:schemeClr val="lt1"/>
                  </a:solidFill>
                  <a:latin typeface="Raleway Medium"/>
                  <a:ea typeface="Raleway Medium"/>
                  <a:cs typeface="Raleway Medium"/>
                  <a:sym typeface="Raleway Medium"/>
                </a:rPr>
                <a:t>RE</a:t>
              </a:r>
              <a:endParaRPr b="0" i="0" sz="500" u="none" cap="none" strike="noStrike">
                <a:solidFill>
                  <a:srgbClr val="000000"/>
                </a:solidFill>
                <a:latin typeface="Arial"/>
                <a:ea typeface="Arial"/>
                <a:cs typeface="Arial"/>
                <a:sym typeface="Arial"/>
              </a:endParaRPr>
            </a:p>
          </p:txBody>
        </p:sp>
        <p:sp>
          <p:nvSpPr>
            <p:cNvPr id="314" name="Google Shape;314;p47"/>
            <p:cNvSpPr/>
            <p:nvPr/>
          </p:nvSpPr>
          <p:spPr>
            <a:xfrm>
              <a:off x="16797338" y="10013844"/>
              <a:ext cx="207931" cy="385057"/>
            </a:xfrm>
            <a:custGeom>
              <a:rect b="b" l="l" r="r" t="t"/>
              <a:pathLst>
                <a:path extrusionOk="0" h="346" w="187">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lt1"/>
            </a:solidFill>
            <a:ln cap="flat" cmpd="sng" w="9525">
              <a:solidFill>
                <a:schemeClr val="lt1"/>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Raleway Medium"/>
                <a:ea typeface="Raleway Medium"/>
                <a:cs typeface="Raleway Medium"/>
                <a:sym typeface="Raleway Medium"/>
              </a:endParaRPr>
            </a:p>
          </p:txBody>
        </p:sp>
      </p:grpSp>
      <p:sp>
        <p:nvSpPr>
          <p:cNvPr id="315" name="Google Shape;315;p47"/>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322" name="Google Shape;322;p48"/>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Enterprise Wallet - Usage</a:t>
            </a:r>
            <a:endParaRPr b="1" sz="3600">
              <a:solidFill>
                <a:schemeClr val="dk1"/>
              </a:solidFill>
              <a:latin typeface="Calibri"/>
              <a:ea typeface="Calibri"/>
              <a:cs typeface="Calibri"/>
              <a:sym typeface="Calibri"/>
            </a:endParaRPr>
          </a:p>
        </p:txBody>
      </p:sp>
      <p:sp>
        <p:nvSpPr>
          <p:cNvPr id="323" name="Google Shape;323;p48"/>
          <p:cNvSpPr txBox="1"/>
          <p:nvPr/>
        </p:nvSpPr>
        <p:spPr>
          <a:xfrm>
            <a:off x="144225" y="1375325"/>
            <a:ext cx="8510400" cy="3706800"/>
          </a:xfrm>
          <a:prstGeom prst="rect">
            <a:avLst/>
          </a:prstGeom>
          <a:noFill/>
          <a:ln>
            <a:noFill/>
          </a:ln>
        </p:spPr>
        <p:txBody>
          <a:bodyPr anchorCtr="0" anchor="ctr" bIns="91425" lIns="91425" spcFirstLastPara="1" rIns="91425" wrap="square" tIns="91425">
            <a:noAutofit/>
          </a:bodyPr>
          <a:lstStyle/>
          <a:p>
            <a:pPr indent="0" lvl="0" marL="457200" marR="266700" rtl="0" algn="l">
              <a:lnSpc>
                <a:spcPct val="150000"/>
              </a:lnSpc>
              <a:spcBef>
                <a:spcPts val="0"/>
              </a:spcBef>
              <a:spcAft>
                <a:spcPts val="0"/>
              </a:spcAft>
              <a:buNone/>
            </a:pPr>
            <a:r>
              <a:rPr b="1" lang="en" sz="1800">
                <a:solidFill>
                  <a:srgbClr val="333333"/>
                </a:solidFill>
                <a:highlight>
                  <a:srgbClr val="FFFFFF"/>
                </a:highlight>
                <a:latin typeface="Nunito"/>
                <a:ea typeface="Nunito"/>
                <a:cs typeface="Nunito"/>
                <a:sym typeface="Nunito"/>
              </a:rPr>
              <a:t>4. 	</a:t>
            </a:r>
            <a:r>
              <a:rPr b="1" lang="en" sz="1800">
                <a:solidFill>
                  <a:srgbClr val="333333"/>
                </a:solidFill>
                <a:latin typeface="Nunito"/>
                <a:ea typeface="Nunito"/>
                <a:cs typeface="Nunito"/>
                <a:sym typeface="Nunito"/>
              </a:rPr>
              <a:t>Choose Your Wallet Type</a:t>
            </a:r>
            <a:endParaRPr b="1" sz="1800">
              <a:solidFill>
                <a:srgbClr val="333333"/>
              </a:solidFill>
              <a:latin typeface="Nunito"/>
              <a:ea typeface="Nunito"/>
              <a:cs typeface="Nunito"/>
              <a:sym typeface="Nunito"/>
            </a:endParaRPr>
          </a:p>
          <a:p>
            <a:pPr indent="0" lvl="0" marL="457200" marR="266700" rtl="0" algn="l">
              <a:lnSpc>
                <a:spcPct val="150000"/>
              </a:lnSpc>
              <a:spcBef>
                <a:spcPts val="0"/>
              </a:spcBef>
              <a:spcAft>
                <a:spcPts val="0"/>
              </a:spcAft>
              <a:buNone/>
            </a:pPr>
            <a:r>
              <a:t/>
            </a:r>
            <a:endParaRPr b="1" sz="1800">
              <a:solidFill>
                <a:srgbClr val="333333"/>
              </a:solidFill>
              <a:latin typeface="Nunito"/>
              <a:ea typeface="Nunito"/>
              <a:cs typeface="Nunito"/>
              <a:sym typeface="Nunito"/>
            </a:endParaRPr>
          </a:p>
          <a:p>
            <a:pPr indent="-342900" lvl="0" marL="914400" marR="266700" rtl="0" algn="l">
              <a:lnSpc>
                <a:spcPct val="150000"/>
              </a:lnSpc>
              <a:spcBef>
                <a:spcPts val="0"/>
              </a:spcBef>
              <a:spcAft>
                <a:spcPts val="0"/>
              </a:spcAft>
              <a:buClr>
                <a:srgbClr val="333333"/>
              </a:buClr>
              <a:buSzPts val="1800"/>
              <a:buFont typeface="Nunito"/>
              <a:buChar char="+"/>
            </a:pPr>
            <a:r>
              <a:rPr lang="en" sz="1800">
                <a:solidFill>
                  <a:srgbClr val="333333"/>
                </a:solidFill>
                <a:highlight>
                  <a:srgbClr val="FFFFFF"/>
                </a:highlight>
                <a:latin typeface="Nunito"/>
                <a:ea typeface="Nunito"/>
                <a:cs typeface="Nunito"/>
                <a:sym typeface="Nunito"/>
              </a:rPr>
              <a:t>When you launch Enterprise Wallet you have the option to choose a “</a:t>
            </a:r>
            <a:r>
              <a:rPr i="1" lang="en" sz="1800">
                <a:solidFill>
                  <a:srgbClr val="333333"/>
                </a:solidFill>
                <a:highlight>
                  <a:srgbClr val="FFFFFF"/>
                </a:highlight>
                <a:latin typeface="Nunito"/>
                <a:ea typeface="Nunito"/>
                <a:cs typeface="Nunito"/>
                <a:sym typeface="Nunito"/>
              </a:rPr>
              <a:t>secure</a:t>
            </a:r>
            <a:r>
              <a:rPr lang="en" sz="1800">
                <a:solidFill>
                  <a:srgbClr val="333333"/>
                </a:solidFill>
                <a:highlight>
                  <a:srgbClr val="FFFFFF"/>
                </a:highlight>
                <a:latin typeface="Nunito"/>
                <a:ea typeface="Nunito"/>
                <a:cs typeface="Nunito"/>
                <a:sym typeface="Nunito"/>
              </a:rPr>
              <a:t>” or a “</a:t>
            </a:r>
            <a:r>
              <a:rPr i="1" lang="en" sz="1800">
                <a:solidFill>
                  <a:srgbClr val="333333"/>
                </a:solidFill>
                <a:highlight>
                  <a:srgbClr val="FFFFFF"/>
                </a:highlight>
                <a:latin typeface="Nunito"/>
                <a:ea typeface="Nunito"/>
                <a:cs typeface="Nunito"/>
                <a:sym typeface="Nunito"/>
              </a:rPr>
              <a:t>not secure</a:t>
            </a:r>
            <a:r>
              <a:rPr lang="en" sz="1800">
                <a:solidFill>
                  <a:srgbClr val="333333"/>
                </a:solidFill>
                <a:highlight>
                  <a:srgbClr val="FFFFFF"/>
                </a:highlight>
                <a:latin typeface="Nunito"/>
                <a:ea typeface="Nunito"/>
                <a:cs typeface="Nunito"/>
                <a:sym typeface="Nunito"/>
              </a:rPr>
              <a:t>” wallet, the former is encrypted the latter is unencrypted.</a:t>
            </a:r>
            <a:endParaRPr sz="1800">
              <a:solidFill>
                <a:srgbClr val="333333"/>
              </a:solidFill>
              <a:highlight>
                <a:srgbClr val="FFFFFF"/>
              </a:highlight>
              <a:latin typeface="Nunito"/>
              <a:ea typeface="Nunito"/>
              <a:cs typeface="Nunito"/>
              <a:sym typeface="Nunito"/>
            </a:endParaRPr>
          </a:p>
          <a:p>
            <a:pPr indent="-342900" lvl="0" marL="914400" marR="266700" rtl="0" algn="l">
              <a:lnSpc>
                <a:spcPct val="150000"/>
              </a:lnSpc>
              <a:spcBef>
                <a:spcPts val="0"/>
              </a:spcBef>
              <a:spcAft>
                <a:spcPts val="0"/>
              </a:spcAft>
              <a:buClr>
                <a:srgbClr val="333333"/>
              </a:buClr>
              <a:buSzPts val="1800"/>
              <a:buFont typeface="Nunito"/>
              <a:buChar char="+"/>
            </a:pPr>
            <a:r>
              <a:rPr lang="en" sz="1800">
                <a:solidFill>
                  <a:srgbClr val="333333"/>
                </a:solidFill>
                <a:highlight>
                  <a:srgbClr val="FFFFFF"/>
                </a:highlight>
                <a:latin typeface="Nunito"/>
                <a:ea typeface="Nunito"/>
                <a:cs typeface="Nunito"/>
                <a:sym typeface="Nunito"/>
              </a:rPr>
              <a:t>To open either one, just close and relaunch EnterpriseWallet, selecting the one you wish to open.</a:t>
            </a:r>
            <a:endParaRPr sz="1800">
              <a:solidFill>
                <a:srgbClr val="333333"/>
              </a:solidFill>
              <a:highlight>
                <a:srgbClr val="FFFFFF"/>
              </a:highlight>
              <a:latin typeface="Nunito"/>
              <a:ea typeface="Nunito"/>
              <a:cs typeface="Nunito"/>
              <a:sym typeface="Nunito"/>
            </a:endParaRPr>
          </a:p>
          <a:p>
            <a:pPr indent="0" lvl="0" marL="457200" marR="266700" rtl="0" algn="l">
              <a:lnSpc>
                <a:spcPct val="150000"/>
              </a:lnSpc>
              <a:spcBef>
                <a:spcPts val="0"/>
              </a:spcBef>
              <a:spcAft>
                <a:spcPts val="0"/>
              </a:spcAft>
              <a:buNone/>
            </a:pPr>
            <a:r>
              <a:t/>
            </a:r>
            <a:endParaRPr sz="1800">
              <a:solidFill>
                <a:srgbClr val="333333"/>
              </a:solidFill>
              <a:highlight>
                <a:srgbClr val="FFFFFF"/>
              </a:highlight>
              <a:latin typeface="Nunito"/>
              <a:ea typeface="Nunito"/>
              <a:cs typeface="Nunito"/>
              <a:sym typeface="Nunito"/>
            </a:endParaRPr>
          </a:p>
          <a:p>
            <a:pPr indent="0" lvl="0" marL="0" marR="266700" rtl="0" algn="l">
              <a:lnSpc>
                <a:spcPct val="150000"/>
              </a:lnSpc>
              <a:spcBef>
                <a:spcPts val="0"/>
              </a:spcBef>
              <a:spcAft>
                <a:spcPts val="0"/>
              </a:spcAft>
              <a:buNone/>
            </a:pPr>
            <a:r>
              <a:t/>
            </a:r>
            <a:endParaRPr sz="1800">
              <a:solidFill>
                <a:srgbClr val="333333"/>
              </a:solidFill>
              <a:highlight>
                <a:srgbClr val="FFFFFF"/>
              </a:highlight>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9"/>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330" name="Google Shape;330;p49"/>
          <p:cNvSpPr txBox="1"/>
          <p:nvPr/>
        </p:nvSpPr>
        <p:spPr>
          <a:xfrm>
            <a:off x="412600" y="1028725"/>
            <a:ext cx="8631900" cy="3824100"/>
          </a:xfrm>
          <a:prstGeom prst="rect">
            <a:avLst/>
          </a:prstGeom>
          <a:noFill/>
          <a:ln>
            <a:noFill/>
          </a:ln>
        </p:spPr>
        <p:txBody>
          <a:bodyPr anchorCtr="0" anchor="ctr" bIns="91425" lIns="91425" spcFirstLastPara="1" rIns="91425" wrap="square" tIns="91425">
            <a:noAutofit/>
          </a:bodyPr>
          <a:lstStyle/>
          <a:p>
            <a:pPr indent="0" lvl="0" marL="0" marR="266700" rtl="0" algn="l">
              <a:lnSpc>
                <a:spcPct val="150000"/>
              </a:lnSpc>
              <a:spcBef>
                <a:spcPts val="0"/>
              </a:spcBef>
              <a:spcAft>
                <a:spcPts val="0"/>
              </a:spcAft>
              <a:buNone/>
            </a:pPr>
            <a:r>
              <a:rPr b="1" lang="en" sz="2000">
                <a:solidFill>
                  <a:srgbClr val="333333"/>
                </a:solidFill>
                <a:latin typeface="Nunito"/>
                <a:ea typeface="Nunito"/>
                <a:cs typeface="Nunito"/>
                <a:sym typeface="Nunito"/>
              </a:rPr>
              <a:t>Open Enterprise Wallet</a:t>
            </a:r>
            <a:endParaRPr b="1"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457200" marR="266700" rtl="0" algn="l">
              <a:lnSpc>
                <a:spcPct val="150000"/>
              </a:lnSpc>
              <a:spcBef>
                <a:spcPts val="0"/>
              </a:spcBef>
              <a:spcAft>
                <a:spcPts val="0"/>
              </a:spcAft>
              <a:buNone/>
            </a:pPr>
            <a:r>
              <a:t/>
            </a:r>
            <a:endParaRPr sz="2000">
              <a:solidFill>
                <a:srgbClr val="333333"/>
              </a:solidFill>
              <a:highlight>
                <a:srgbClr val="FFFFFF"/>
              </a:highlight>
              <a:latin typeface="Nunito"/>
              <a:ea typeface="Nunito"/>
              <a:cs typeface="Nunito"/>
              <a:sym typeface="Nunito"/>
            </a:endParaRPr>
          </a:p>
        </p:txBody>
      </p:sp>
      <p:pic>
        <p:nvPicPr>
          <p:cNvPr id="331" name="Google Shape;331;p49"/>
          <p:cNvPicPr preferRelativeResize="0"/>
          <p:nvPr/>
        </p:nvPicPr>
        <p:blipFill>
          <a:blip r:embed="rId3">
            <a:alphaModFix/>
          </a:blip>
          <a:stretch>
            <a:fillRect/>
          </a:stretch>
        </p:blipFill>
        <p:spPr>
          <a:xfrm>
            <a:off x="1560613" y="1924175"/>
            <a:ext cx="6581775" cy="2705100"/>
          </a:xfrm>
          <a:prstGeom prst="rect">
            <a:avLst/>
          </a:prstGeom>
          <a:noFill/>
          <a:ln>
            <a:noFill/>
          </a:ln>
        </p:spPr>
      </p:pic>
      <p:sp>
        <p:nvSpPr>
          <p:cNvPr id="332" name="Google Shape;332;p49"/>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Enterprise Wallet - Usage</a:t>
            </a:r>
            <a:endParaRPr b="1" sz="36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339" name="Google Shape;339;p50"/>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Enterprise Wallet - Usage</a:t>
            </a:r>
            <a:endParaRPr b="1" sz="3600">
              <a:solidFill>
                <a:schemeClr val="dk1"/>
              </a:solidFill>
              <a:latin typeface="Calibri"/>
              <a:ea typeface="Calibri"/>
              <a:cs typeface="Calibri"/>
              <a:sym typeface="Calibri"/>
            </a:endParaRPr>
          </a:p>
        </p:txBody>
      </p:sp>
      <p:pic>
        <p:nvPicPr>
          <p:cNvPr id="340" name="Google Shape;340;p50"/>
          <p:cNvPicPr preferRelativeResize="0"/>
          <p:nvPr/>
        </p:nvPicPr>
        <p:blipFill>
          <a:blip r:embed="rId3">
            <a:alphaModFix/>
          </a:blip>
          <a:stretch>
            <a:fillRect/>
          </a:stretch>
        </p:blipFill>
        <p:spPr>
          <a:xfrm>
            <a:off x="1710750" y="1520700"/>
            <a:ext cx="6419850" cy="3376850"/>
          </a:xfrm>
          <a:prstGeom prst="rect">
            <a:avLst/>
          </a:prstGeom>
          <a:noFill/>
          <a:ln>
            <a:noFill/>
          </a:ln>
        </p:spPr>
      </p:pic>
      <p:sp>
        <p:nvSpPr>
          <p:cNvPr id="341" name="Google Shape;341;p50"/>
          <p:cNvSpPr txBox="1"/>
          <p:nvPr/>
        </p:nvSpPr>
        <p:spPr>
          <a:xfrm>
            <a:off x="412600" y="1028725"/>
            <a:ext cx="8631900" cy="3824100"/>
          </a:xfrm>
          <a:prstGeom prst="rect">
            <a:avLst/>
          </a:prstGeom>
          <a:noFill/>
          <a:ln>
            <a:noFill/>
          </a:ln>
        </p:spPr>
        <p:txBody>
          <a:bodyPr anchorCtr="0" anchor="ctr" bIns="91425" lIns="91425" spcFirstLastPara="1" rIns="91425" wrap="square" tIns="91425">
            <a:noAutofit/>
          </a:bodyPr>
          <a:lstStyle/>
          <a:p>
            <a:pPr indent="0" lvl="0" marL="0" marR="266700" rtl="0" algn="l">
              <a:lnSpc>
                <a:spcPct val="150000"/>
              </a:lnSpc>
              <a:spcBef>
                <a:spcPts val="0"/>
              </a:spcBef>
              <a:spcAft>
                <a:spcPts val="0"/>
              </a:spcAft>
              <a:buNone/>
            </a:pPr>
            <a:r>
              <a:rPr b="1" lang="en" sz="2000">
                <a:solidFill>
                  <a:srgbClr val="333333"/>
                </a:solidFill>
                <a:latin typeface="Nunito"/>
                <a:ea typeface="Nunito"/>
                <a:cs typeface="Nunito"/>
                <a:sym typeface="Nunito"/>
              </a:rPr>
              <a:t>Open Enterprise Wallet</a:t>
            </a:r>
            <a:endParaRPr b="1"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457200" marR="266700" rtl="0" algn="l">
              <a:lnSpc>
                <a:spcPct val="150000"/>
              </a:lnSpc>
              <a:spcBef>
                <a:spcPts val="0"/>
              </a:spcBef>
              <a:spcAft>
                <a:spcPts val="0"/>
              </a:spcAft>
              <a:buNone/>
            </a:pPr>
            <a:r>
              <a:t/>
            </a:r>
            <a:endParaRPr sz="2000">
              <a:solidFill>
                <a:srgbClr val="333333"/>
              </a:solidFill>
              <a:highlight>
                <a:srgbClr val="FFFFFF"/>
              </a:highlight>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1"/>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pic>
        <p:nvPicPr>
          <p:cNvPr id="348" name="Google Shape;348;p51"/>
          <p:cNvPicPr preferRelativeResize="0"/>
          <p:nvPr/>
        </p:nvPicPr>
        <p:blipFill>
          <a:blip r:embed="rId3">
            <a:alphaModFix/>
          </a:blip>
          <a:stretch>
            <a:fillRect/>
          </a:stretch>
        </p:blipFill>
        <p:spPr>
          <a:xfrm>
            <a:off x="1634125" y="1632500"/>
            <a:ext cx="6620176" cy="3332100"/>
          </a:xfrm>
          <a:prstGeom prst="rect">
            <a:avLst/>
          </a:prstGeom>
          <a:noFill/>
          <a:ln>
            <a:noFill/>
          </a:ln>
        </p:spPr>
      </p:pic>
      <p:sp>
        <p:nvSpPr>
          <p:cNvPr id="349" name="Google Shape;349;p51"/>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Enterprise Wallet - Usage</a:t>
            </a:r>
            <a:endParaRPr b="1" sz="3600">
              <a:solidFill>
                <a:schemeClr val="dk1"/>
              </a:solidFill>
              <a:latin typeface="Calibri"/>
              <a:ea typeface="Calibri"/>
              <a:cs typeface="Calibri"/>
              <a:sym typeface="Calibri"/>
            </a:endParaRPr>
          </a:p>
        </p:txBody>
      </p:sp>
      <p:sp>
        <p:nvSpPr>
          <p:cNvPr id="350" name="Google Shape;350;p51"/>
          <p:cNvSpPr txBox="1"/>
          <p:nvPr/>
        </p:nvSpPr>
        <p:spPr>
          <a:xfrm>
            <a:off x="412600" y="1028725"/>
            <a:ext cx="8631900" cy="3824100"/>
          </a:xfrm>
          <a:prstGeom prst="rect">
            <a:avLst/>
          </a:prstGeom>
          <a:noFill/>
          <a:ln>
            <a:noFill/>
          </a:ln>
        </p:spPr>
        <p:txBody>
          <a:bodyPr anchorCtr="0" anchor="ctr" bIns="91425" lIns="91425" spcFirstLastPara="1" rIns="91425" wrap="square" tIns="91425">
            <a:noAutofit/>
          </a:bodyPr>
          <a:lstStyle/>
          <a:p>
            <a:pPr indent="0" lvl="0" marL="0" marR="266700" rtl="0" algn="l">
              <a:lnSpc>
                <a:spcPct val="150000"/>
              </a:lnSpc>
              <a:spcBef>
                <a:spcPts val="0"/>
              </a:spcBef>
              <a:spcAft>
                <a:spcPts val="0"/>
              </a:spcAft>
              <a:buNone/>
            </a:pPr>
            <a:r>
              <a:rPr b="1" lang="en" sz="2000">
                <a:solidFill>
                  <a:srgbClr val="333333"/>
                </a:solidFill>
                <a:latin typeface="Nunito"/>
                <a:ea typeface="Nunito"/>
                <a:cs typeface="Nunito"/>
                <a:sym typeface="Nunito"/>
              </a:rPr>
              <a:t>Secure Type</a:t>
            </a:r>
            <a:endParaRPr b="1"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b="1"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0" marR="266700" rtl="0" algn="l">
              <a:lnSpc>
                <a:spcPct val="150000"/>
              </a:lnSpc>
              <a:spcBef>
                <a:spcPts val="0"/>
              </a:spcBef>
              <a:spcAft>
                <a:spcPts val="0"/>
              </a:spcAft>
              <a:buNone/>
            </a:pPr>
            <a:r>
              <a:t/>
            </a:r>
            <a:endParaRPr sz="2000">
              <a:solidFill>
                <a:srgbClr val="333333"/>
              </a:solidFill>
              <a:latin typeface="Nunito"/>
              <a:ea typeface="Nunito"/>
              <a:cs typeface="Nunito"/>
              <a:sym typeface="Nunito"/>
            </a:endParaRPr>
          </a:p>
          <a:p>
            <a:pPr indent="0" lvl="0" marL="457200" marR="266700" rtl="0" algn="l">
              <a:lnSpc>
                <a:spcPct val="150000"/>
              </a:lnSpc>
              <a:spcBef>
                <a:spcPts val="0"/>
              </a:spcBef>
              <a:spcAft>
                <a:spcPts val="0"/>
              </a:spcAft>
              <a:buNone/>
            </a:pPr>
            <a:r>
              <a:t/>
            </a:r>
            <a:endParaRPr sz="2000">
              <a:solidFill>
                <a:srgbClr val="333333"/>
              </a:solidFill>
              <a:highlight>
                <a:srgbClr val="FFFFFF"/>
              </a:highlight>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4"/>
          <p:cNvPicPr preferRelativeResize="0"/>
          <p:nvPr>
            <p:ph idx="2" type="pic"/>
          </p:nvPr>
        </p:nvPicPr>
        <p:blipFill rotWithShape="1">
          <a:blip r:embed="rId3">
            <a:alphaModFix/>
          </a:blip>
          <a:srcRect b="0" l="15725" r="15725" t="0"/>
          <a:stretch/>
        </p:blipFill>
        <p:spPr>
          <a:xfrm>
            <a:off x="1" y="0"/>
            <a:ext cx="5300700" cy="5143500"/>
          </a:xfrm>
          <a:prstGeom prst="rect">
            <a:avLst/>
          </a:prstGeom>
          <a:solidFill>
            <a:srgbClr val="88888A"/>
          </a:solidFill>
          <a:ln>
            <a:noFill/>
          </a:ln>
        </p:spPr>
      </p:pic>
      <p:sp>
        <p:nvSpPr>
          <p:cNvPr id="177" name="Google Shape;177;p34"/>
          <p:cNvSpPr/>
          <p:nvPr/>
        </p:nvSpPr>
        <p:spPr>
          <a:xfrm>
            <a:off x="3245" y="836413"/>
            <a:ext cx="5092800" cy="4314900"/>
          </a:xfrm>
          <a:prstGeom prst="parallelogram">
            <a:avLst>
              <a:gd fmla="val 38882" name="adj"/>
            </a:avLst>
          </a:prstGeom>
          <a:gradFill>
            <a:gsLst>
              <a:gs pos="0">
                <a:schemeClr val="accent4"/>
              </a:gs>
              <a:gs pos="100000">
                <a:srgbClr val="EC4E75">
                  <a:alpha val="85490"/>
                </a:srgbClr>
              </a:gs>
            </a:gsLst>
            <a:lin ang="0" scaled="0"/>
          </a:gradFill>
          <a:ln>
            <a:noFill/>
          </a:ln>
          <a:effectLst>
            <a:outerShdw blurRad="101600" sx="91000" rotWithShape="0" algn="t" dir="8040000" dist="139700" sy="91000">
              <a:srgbClr val="000000">
                <a:alpha val="29409"/>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78" name="Google Shape;178;p34"/>
          <p:cNvSpPr txBox="1"/>
          <p:nvPr>
            <p:ph idx="1" type="body"/>
          </p:nvPr>
        </p:nvSpPr>
        <p:spPr>
          <a:xfrm>
            <a:off x="5599366" y="836413"/>
            <a:ext cx="3228900" cy="385200"/>
          </a:xfrm>
          <a:prstGeom prst="rect">
            <a:avLst/>
          </a:prstGeom>
          <a:noFill/>
          <a:ln>
            <a:noFill/>
          </a:ln>
        </p:spPr>
        <p:txBody>
          <a:bodyPr anchorCtr="0" anchor="t" bIns="67500" lIns="135025" spcFirstLastPara="1" rIns="135025" wrap="square" tIns="67500">
            <a:noAutofit/>
          </a:bodyPr>
          <a:lstStyle/>
          <a:p>
            <a:pPr indent="0" lvl="0" marL="0" marR="0" rtl="0" algn="l">
              <a:lnSpc>
                <a:spcPct val="90000"/>
              </a:lnSpc>
              <a:spcBef>
                <a:spcPts val="0"/>
              </a:spcBef>
              <a:spcAft>
                <a:spcPts val="0"/>
              </a:spcAft>
              <a:buClr>
                <a:schemeClr val="dk1"/>
              </a:buClr>
              <a:buSzPts val="1900"/>
              <a:buFont typeface="Arial"/>
              <a:buNone/>
            </a:pPr>
            <a:r>
              <a:rPr lang="en" sz="1900">
                <a:solidFill>
                  <a:schemeClr val="dk1"/>
                </a:solidFill>
                <a:latin typeface="Raleway SemiBold"/>
                <a:ea typeface="Raleway SemiBold"/>
                <a:cs typeface="Raleway SemiBold"/>
                <a:sym typeface="Raleway SemiBold"/>
              </a:rPr>
              <a:t>Enterprise Wallet</a:t>
            </a:r>
            <a:endParaRPr b="0" i="0" sz="3700" u="none" cap="none" strike="noStrike">
              <a:solidFill>
                <a:srgbClr val="88888A"/>
              </a:solidFill>
              <a:latin typeface="Open Sans ExtraBold"/>
              <a:ea typeface="Open Sans ExtraBold"/>
              <a:cs typeface="Open Sans ExtraBold"/>
              <a:sym typeface="Open Sans ExtraBold"/>
            </a:endParaRPr>
          </a:p>
        </p:txBody>
      </p:sp>
      <p:sp>
        <p:nvSpPr>
          <p:cNvPr id="179" name="Google Shape;179;p34"/>
          <p:cNvSpPr/>
          <p:nvPr/>
        </p:nvSpPr>
        <p:spPr>
          <a:xfrm>
            <a:off x="3135877" y="2670567"/>
            <a:ext cx="2155500" cy="2480700"/>
          </a:xfrm>
          <a:prstGeom prst="parallelogram">
            <a:avLst>
              <a:gd fmla="val 46348" name="adj"/>
            </a:avLst>
          </a:prstGeom>
          <a:gradFill>
            <a:gsLst>
              <a:gs pos="0">
                <a:schemeClr val="accent4"/>
              </a:gs>
              <a:gs pos="100000">
                <a:srgbClr val="EC4E75">
                  <a:alpha val="21568"/>
                </a:srgbClr>
              </a:gs>
            </a:gsLst>
            <a:lin ang="0" scaled="0"/>
          </a:gradFill>
          <a:ln>
            <a:noFill/>
          </a:ln>
          <a:effectLst>
            <a:outerShdw blurRad="101600" sx="91000" rotWithShape="0" algn="t" dir="8040000" dist="139700" sy="91000">
              <a:srgbClr val="000000">
                <a:alpha val="29409"/>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80" name="Google Shape;180;p34"/>
          <p:cNvSpPr txBox="1"/>
          <p:nvPr/>
        </p:nvSpPr>
        <p:spPr>
          <a:xfrm>
            <a:off x="1184395" y="2191290"/>
            <a:ext cx="3684600" cy="2381100"/>
          </a:xfrm>
          <a:prstGeom prst="rect">
            <a:avLst/>
          </a:prstGeom>
          <a:noFill/>
          <a:ln>
            <a:noFill/>
          </a:ln>
        </p:spPr>
        <p:txBody>
          <a:bodyPr anchorCtr="0" anchor="t" bIns="67500" lIns="135025" spcFirstLastPara="1" rIns="135025" wrap="square" tIns="67500">
            <a:noAutofit/>
          </a:bodyPr>
          <a:lstStyle/>
          <a:p>
            <a:pPr indent="0" lvl="0" marL="0" marR="0" rtl="0" algn="l">
              <a:lnSpc>
                <a:spcPct val="90000"/>
              </a:lnSpc>
              <a:spcBef>
                <a:spcPts val="0"/>
              </a:spcBef>
              <a:spcAft>
                <a:spcPts val="0"/>
              </a:spcAft>
              <a:buClr>
                <a:srgbClr val="FFFFFF"/>
              </a:buClr>
              <a:buSzPts val="3600"/>
              <a:buFont typeface="Arial"/>
              <a:buNone/>
            </a:pPr>
            <a:r>
              <a:rPr lang="en" sz="3600">
                <a:solidFill>
                  <a:srgbClr val="FFFFFF"/>
                </a:solidFill>
                <a:latin typeface="Open Sans ExtraBold"/>
                <a:ea typeface="Open Sans ExtraBold"/>
                <a:cs typeface="Open Sans ExtraBold"/>
                <a:sym typeface="Open Sans ExtraBold"/>
              </a:rPr>
              <a:t>Enterprise Wallet</a:t>
            </a:r>
            <a:endParaRPr b="0" i="0" sz="3600" u="none" cap="none" strike="noStrike">
              <a:solidFill>
                <a:srgbClr val="FFFFFF"/>
              </a:solidFill>
              <a:latin typeface="Open Sans Light"/>
              <a:ea typeface="Open Sans Light"/>
              <a:cs typeface="Open Sans Light"/>
              <a:sym typeface="Open Sans Light"/>
            </a:endParaRPr>
          </a:p>
          <a:p>
            <a:pPr indent="0" lvl="0" marL="0" marR="0" rtl="0" algn="l">
              <a:lnSpc>
                <a:spcPct val="90000"/>
              </a:lnSpc>
              <a:spcBef>
                <a:spcPts val="0"/>
              </a:spcBef>
              <a:spcAft>
                <a:spcPts val="0"/>
              </a:spcAft>
              <a:buClr>
                <a:schemeClr val="accent1"/>
              </a:buClr>
              <a:buSzPts val="2500"/>
              <a:buFont typeface="Arial"/>
              <a:buNone/>
            </a:pPr>
            <a:r>
              <a:t/>
            </a:r>
            <a:endParaRPr b="0" i="0" sz="2500" u="none" cap="none" strike="noStrike">
              <a:solidFill>
                <a:srgbClr val="FFFFFF"/>
              </a:solidFill>
              <a:latin typeface="Open Sans Light"/>
              <a:ea typeface="Open Sans Light"/>
              <a:cs typeface="Open Sans Light"/>
              <a:sym typeface="Open Sans Light"/>
            </a:endParaRPr>
          </a:p>
        </p:txBody>
      </p:sp>
      <p:sp>
        <p:nvSpPr>
          <p:cNvPr id="181" name="Google Shape;181;p34"/>
          <p:cNvSpPr txBox="1"/>
          <p:nvPr/>
        </p:nvSpPr>
        <p:spPr>
          <a:xfrm>
            <a:off x="5669499" y="1163225"/>
            <a:ext cx="3052200" cy="303900"/>
          </a:xfrm>
          <a:prstGeom prst="rect">
            <a:avLst/>
          </a:prstGeom>
          <a:noFill/>
          <a:ln>
            <a:noFill/>
          </a:ln>
        </p:spPr>
        <p:txBody>
          <a:bodyPr anchorCtr="0" anchor="t" bIns="40775" lIns="81575" spcFirstLastPara="1" rIns="81575" wrap="square" tIns="40775">
            <a:noAutofit/>
          </a:bodyPr>
          <a:lstStyle/>
          <a:p>
            <a:pPr indent="0" lvl="0" marL="0" marR="0" rtl="0">
              <a:lnSpc>
                <a:spcPct val="120000"/>
              </a:lnSpc>
              <a:spcBef>
                <a:spcPts val="0"/>
              </a:spcBef>
              <a:spcAft>
                <a:spcPts val="0"/>
              </a:spcAft>
              <a:buClr>
                <a:schemeClr val="dk1"/>
              </a:buClr>
              <a:buSzPts val="1200"/>
              <a:buFont typeface="Arial"/>
              <a:buNone/>
            </a:pPr>
            <a:r>
              <a:rPr lang="en" sz="1200">
                <a:solidFill>
                  <a:schemeClr val="dk1"/>
                </a:solidFill>
                <a:latin typeface="Raleway Medium"/>
                <a:ea typeface="Raleway Medium"/>
                <a:cs typeface="Raleway Medium"/>
                <a:sym typeface="Raleway Medium"/>
              </a:rPr>
              <a:t>Introduction, Installation and Usage</a:t>
            </a:r>
            <a:endParaRPr b="0" i="0" sz="500" u="none" cap="none" strike="noStrike">
              <a:solidFill>
                <a:srgbClr val="000000"/>
              </a:solidFill>
              <a:latin typeface="Arial"/>
              <a:ea typeface="Arial"/>
              <a:cs typeface="Arial"/>
              <a:sym typeface="Arial"/>
            </a:endParaRPr>
          </a:p>
        </p:txBody>
      </p:sp>
      <p:sp>
        <p:nvSpPr>
          <p:cNvPr id="182" name="Google Shape;182;p34"/>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2"/>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pic>
        <p:nvPicPr>
          <p:cNvPr id="357" name="Google Shape;357;p52"/>
          <p:cNvPicPr preferRelativeResize="0"/>
          <p:nvPr/>
        </p:nvPicPr>
        <p:blipFill>
          <a:blip r:embed="rId3">
            <a:alphaModFix/>
          </a:blip>
          <a:stretch>
            <a:fillRect/>
          </a:stretch>
        </p:blipFill>
        <p:spPr>
          <a:xfrm>
            <a:off x="1136525" y="1038150"/>
            <a:ext cx="7070699" cy="3975325"/>
          </a:xfrm>
          <a:prstGeom prst="rect">
            <a:avLst/>
          </a:prstGeom>
          <a:noFill/>
          <a:ln>
            <a:noFill/>
          </a:ln>
        </p:spPr>
      </p:pic>
      <p:sp>
        <p:nvSpPr>
          <p:cNvPr id="358" name="Google Shape;358;p52"/>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Enterprise Wallet - Usage</a:t>
            </a:r>
            <a:endParaRPr b="1" sz="36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3"/>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365" name="Google Shape;365;p53"/>
          <p:cNvSpPr txBox="1"/>
          <p:nvPr/>
        </p:nvSpPr>
        <p:spPr>
          <a:xfrm>
            <a:off x="290700" y="1000800"/>
            <a:ext cx="4494900" cy="3931200"/>
          </a:xfrm>
          <a:prstGeom prst="rect">
            <a:avLst/>
          </a:prstGeom>
          <a:noFill/>
          <a:ln>
            <a:noFill/>
          </a:ln>
        </p:spPr>
        <p:txBody>
          <a:bodyPr anchorCtr="0" anchor="ctr" bIns="91425" lIns="91425" spcFirstLastPara="1" rIns="91425" wrap="square" tIns="91425">
            <a:noAutofit/>
          </a:bodyPr>
          <a:lstStyle/>
          <a:p>
            <a:pPr indent="0" lvl="0" marL="0" marR="266700" rtl="0">
              <a:lnSpc>
                <a:spcPct val="150000"/>
              </a:lnSpc>
              <a:spcBef>
                <a:spcPts val="2900"/>
              </a:spcBef>
              <a:spcAft>
                <a:spcPts val="0"/>
              </a:spcAft>
              <a:buNone/>
            </a:pPr>
            <a:r>
              <a:rPr b="1" lang="en" sz="2200">
                <a:solidFill>
                  <a:srgbClr val="333333"/>
                </a:solidFill>
                <a:latin typeface="Nunito"/>
                <a:ea typeface="Nunito"/>
                <a:cs typeface="Nunito"/>
                <a:sym typeface="Nunito"/>
              </a:rPr>
              <a:t>Run Enterprise Wallet Online</a:t>
            </a:r>
            <a:endParaRPr b="1" sz="2200">
              <a:solidFill>
                <a:srgbClr val="333333"/>
              </a:solidFill>
              <a:latin typeface="Nunito"/>
              <a:ea typeface="Nunito"/>
              <a:cs typeface="Nunito"/>
              <a:sym typeface="Nunito"/>
            </a:endParaRPr>
          </a:p>
          <a:p>
            <a:pPr indent="-330200" lvl="0" marL="457200" rtl="0">
              <a:lnSpc>
                <a:spcPct val="150000"/>
              </a:lnSpc>
              <a:spcBef>
                <a:spcPts val="900"/>
              </a:spcBef>
              <a:spcAft>
                <a:spcPts val="0"/>
              </a:spcAft>
              <a:buClr>
                <a:srgbClr val="333333"/>
              </a:buClr>
              <a:buSzPts val="1600"/>
              <a:buFont typeface="Nunito"/>
              <a:buAutoNum type="arabicPeriod"/>
            </a:pPr>
            <a:r>
              <a:rPr lang="en" sz="1600">
                <a:solidFill>
                  <a:srgbClr val="333333"/>
                </a:solidFill>
                <a:highlight>
                  <a:srgbClr val="FFFFFF"/>
                </a:highlight>
                <a:latin typeface="Nunito"/>
                <a:ea typeface="Nunito"/>
                <a:cs typeface="Nunito"/>
                <a:sym typeface="Nunito"/>
              </a:rPr>
              <a:t>Go to “Settings.”</a:t>
            </a:r>
            <a:endParaRPr sz="1600">
              <a:latin typeface="Nunito"/>
              <a:ea typeface="Nunito"/>
              <a:cs typeface="Nunito"/>
              <a:sym typeface="Nunito"/>
            </a:endParaRPr>
          </a:p>
          <a:p>
            <a:pPr indent="-330200" lvl="0" marL="457200" rtl="0">
              <a:lnSpc>
                <a:spcPct val="150000"/>
              </a:lnSpc>
              <a:spcBef>
                <a:spcPts val="0"/>
              </a:spcBef>
              <a:spcAft>
                <a:spcPts val="0"/>
              </a:spcAft>
              <a:buClr>
                <a:srgbClr val="333333"/>
              </a:buClr>
              <a:buSzPts val="1600"/>
              <a:buFont typeface="Nunito"/>
              <a:buAutoNum type="arabicPeriod"/>
            </a:pPr>
            <a:r>
              <a:rPr lang="en" sz="1600">
                <a:solidFill>
                  <a:srgbClr val="333333"/>
                </a:solidFill>
                <a:highlight>
                  <a:srgbClr val="FFFFFF"/>
                </a:highlight>
                <a:latin typeface="Nunito"/>
                <a:ea typeface="Nunito"/>
                <a:cs typeface="Nunito"/>
                <a:sym typeface="Nunito"/>
              </a:rPr>
              <a:t>Now click “Custom Factomd Location” and enter in a valid factomd instance. Use: </a:t>
            </a:r>
            <a:r>
              <a:rPr b="1" lang="en" sz="1600">
                <a:solidFill>
                  <a:srgbClr val="333333"/>
                </a:solidFill>
                <a:highlight>
                  <a:srgbClr val="FFFFFF"/>
                </a:highlight>
                <a:latin typeface="Nunito"/>
                <a:ea typeface="Nunito"/>
                <a:cs typeface="Nunito"/>
                <a:sym typeface="Nunito"/>
              </a:rPr>
              <a:t>courtesy-node.factom.com</a:t>
            </a:r>
            <a:r>
              <a:rPr lang="en" sz="1600">
                <a:solidFill>
                  <a:srgbClr val="333333"/>
                </a:solidFill>
                <a:highlight>
                  <a:srgbClr val="FFFFFF"/>
                </a:highlight>
                <a:latin typeface="Nunito"/>
                <a:ea typeface="Nunito"/>
                <a:cs typeface="Nunito"/>
                <a:sym typeface="Nunito"/>
              </a:rPr>
              <a:t>.</a:t>
            </a:r>
            <a:endParaRPr sz="1600">
              <a:solidFill>
                <a:srgbClr val="333333"/>
              </a:solidFill>
              <a:highlight>
                <a:srgbClr val="FFFFFF"/>
              </a:highlight>
              <a:latin typeface="Nunito"/>
              <a:ea typeface="Nunito"/>
              <a:cs typeface="Nunito"/>
              <a:sym typeface="Nunito"/>
            </a:endParaRPr>
          </a:p>
          <a:p>
            <a:pPr indent="-330200" lvl="0" marL="457200" rtl="0">
              <a:lnSpc>
                <a:spcPct val="150000"/>
              </a:lnSpc>
              <a:spcBef>
                <a:spcPts val="0"/>
              </a:spcBef>
              <a:spcAft>
                <a:spcPts val="0"/>
              </a:spcAft>
              <a:buClr>
                <a:srgbClr val="333333"/>
              </a:buClr>
              <a:buSzPts val="1600"/>
              <a:buFont typeface="Nunito"/>
              <a:buAutoNum type="arabicPeriod"/>
            </a:pPr>
            <a:r>
              <a:rPr lang="en" sz="1600">
                <a:solidFill>
                  <a:srgbClr val="333333"/>
                </a:solidFill>
                <a:latin typeface="Nunito"/>
                <a:ea typeface="Nunito"/>
                <a:cs typeface="Nunito"/>
                <a:sym typeface="Nunito"/>
              </a:rPr>
              <a:t>Then click “Save Changes.”</a:t>
            </a:r>
            <a:endParaRPr sz="1600">
              <a:solidFill>
                <a:srgbClr val="333333"/>
              </a:solidFill>
              <a:latin typeface="Nunito"/>
              <a:ea typeface="Nunito"/>
              <a:cs typeface="Nunito"/>
              <a:sym typeface="Nunito"/>
            </a:endParaRPr>
          </a:p>
          <a:p>
            <a:pPr indent="-330200" lvl="0" marL="457200" rtl="0">
              <a:lnSpc>
                <a:spcPct val="150000"/>
              </a:lnSpc>
              <a:spcBef>
                <a:spcPts val="0"/>
              </a:spcBef>
              <a:spcAft>
                <a:spcPts val="0"/>
              </a:spcAft>
              <a:buClr>
                <a:srgbClr val="333333"/>
              </a:buClr>
              <a:buSzPts val="1600"/>
              <a:buFont typeface="Nunito"/>
              <a:buAutoNum type="arabicPeriod"/>
            </a:pPr>
            <a:r>
              <a:rPr lang="en" sz="1600">
                <a:solidFill>
                  <a:srgbClr val="333333"/>
                </a:solidFill>
                <a:latin typeface="Nunito"/>
                <a:ea typeface="Nunito"/>
                <a:cs typeface="Nunito"/>
                <a:sym typeface="Nunito"/>
              </a:rPr>
              <a:t>You are now using an online version of factomd! No need to sync the whole blockchain, just the transactions.</a:t>
            </a:r>
            <a:endParaRPr sz="1600">
              <a:solidFill>
                <a:srgbClr val="333333"/>
              </a:solidFill>
              <a:highlight>
                <a:srgbClr val="FFFFFF"/>
              </a:highlight>
              <a:latin typeface="Nunito"/>
              <a:ea typeface="Nunito"/>
              <a:cs typeface="Nunito"/>
              <a:sym typeface="Nunito"/>
            </a:endParaRPr>
          </a:p>
        </p:txBody>
      </p:sp>
      <p:pic>
        <p:nvPicPr>
          <p:cNvPr id="366" name="Google Shape;366;p53"/>
          <p:cNvPicPr preferRelativeResize="0"/>
          <p:nvPr/>
        </p:nvPicPr>
        <p:blipFill>
          <a:blip r:embed="rId3">
            <a:alphaModFix/>
          </a:blip>
          <a:stretch>
            <a:fillRect/>
          </a:stretch>
        </p:blipFill>
        <p:spPr>
          <a:xfrm>
            <a:off x="5031723" y="1162113"/>
            <a:ext cx="4006075" cy="3831325"/>
          </a:xfrm>
          <a:prstGeom prst="rect">
            <a:avLst/>
          </a:prstGeom>
          <a:noFill/>
          <a:ln>
            <a:noFill/>
          </a:ln>
        </p:spPr>
      </p:pic>
      <p:sp>
        <p:nvSpPr>
          <p:cNvPr id="367" name="Google Shape;367;p53"/>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Enterprise Wallet - Usage</a:t>
            </a:r>
            <a:endParaRPr b="1" sz="36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4"/>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374" name="Google Shape;374;p54"/>
          <p:cNvSpPr txBox="1"/>
          <p:nvPr/>
        </p:nvSpPr>
        <p:spPr>
          <a:xfrm>
            <a:off x="290700" y="1000800"/>
            <a:ext cx="4494900" cy="3931200"/>
          </a:xfrm>
          <a:prstGeom prst="rect">
            <a:avLst/>
          </a:prstGeom>
          <a:noFill/>
          <a:ln>
            <a:noFill/>
          </a:ln>
        </p:spPr>
        <p:txBody>
          <a:bodyPr anchorCtr="0" anchor="ctr" bIns="91425" lIns="91425" spcFirstLastPara="1" rIns="91425" wrap="square" tIns="91425">
            <a:noAutofit/>
          </a:bodyPr>
          <a:lstStyle/>
          <a:p>
            <a:pPr indent="0" lvl="0" marL="0" marR="266700" rtl="0">
              <a:lnSpc>
                <a:spcPct val="150000"/>
              </a:lnSpc>
              <a:spcBef>
                <a:spcPts val="2900"/>
              </a:spcBef>
              <a:spcAft>
                <a:spcPts val="0"/>
              </a:spcAft>
              <a:buNone/>
            </a:pPr>
            <a:r>
              <a:rPr b="1" lang="en" sz="2200">
                <a:solidFill>
                  <a:srgbClr val="333333"/>
                </a:solidFill>
                <a:latin typeface="Nunito"/>
                <a:ea typeface="Nunito"/>
                <a:cs typeface="Nunito"/>
                <a:sym typeface="Nunito"/>
              </a:rPr>
              <a:t>Run Enterprise Wallet Locally</a:t>
            </a:r>
            <a:endParaRPr b="1" sz="2200">
              <a:solidFill>
                <a:srgbClr val="333333"/>
              </a:solidFill>
              <a:latin typeface="Nunito"/>
              <a:ea typeface="Nunito"/>
              <a:cs typeface="Nunito"/>
              <a:sym typeface="Nunito"/>
            </a:endParaRPr>
          </a:p>
          <a:p>
            <a:pPr indent="-330200" lvl="0" marL="457200" rtl="0">
              <a:lnSpc>
                <a:spcPct val="150000"/>
              </a:lnSpc>
              <a:spcBef>
                <a:spcPts val="900"/>
              </a:spcBef>
              <a:spcAft>
                <a:spcPts val="0"/>
              </a:spcAft>
              <a:buClr>
                <a:srgbClr val="333333"/>
              </a:buClr>
              <a:buSzPts val="1600"/>
              <a:buFont typeface="Nunito"/>
              <a:buAutoNum type="arabicPeriod"/>
            </a:pPr>
            <a:r>
              <a:rPr lang="en" sz="1600">
                <a:solidFill>
                  <a:srgbClr val="333333"/>
                </a:solidFill>
                <a:highlight>
                  <a:srgbClr val="FFFFFF"/>
                </a:highlight>
                <a:latin typeface="Nunito"/>
                <a:ea typeface="Nunito"/>
                <a:cs typeface="Nunito"/>
                <a:sym typeface="Nunito"/>
              </a:rPr>
              <a:t>Go to “Settings.”</a:t>
            </a:r>
            <a:endParaRPr sz="1600">
              <a:latin typeface="Nunito"/>
              <a:ea typeface="Nunito"/>
              <a:cs typeface="Nunito"/>
              <a:sym typeface="Nunito"/>
            </a:endParaRPr>
          </a:p>
          <a:p>
            <a:pPr indent="-330200" lvl="0" marL="457200" rtl="0">
              <a:lnSpc>
                <a:spcPct val="150000"/>
              </a:lnSpc>
              <a:spcBef>
                <a:spcPts val="0"/>
              </a:spcBef>
              <a:spcAft>
                <a:spcPts val="0"/>
              </a:spcAft>
              <a:buClr>
                <a:srgbClr val="333333"/>
              </a:buClr>
              <a:buSzPts val="1600"/>
              <a:buFont typeface="Nunito"/>
              <a:buAutoNum type="arabicPeriod"/>
            </a:pPr>
            <a:r>
              <a:rPr lang="en" sz="1600">
                <a:solidFill>
                  <a:srgbClr val="333333"/>
                </a:solidFill>
                <a:highlight>
                  <a:srgbClr val="FFFFFF"/>
                </a:highlight>
                <a:latin typeface="Nunito"/>
                <a:ea typeface="Nunito"/>
                <a:cs typeface="Nunito"/>
                <a:sym typeface="Nunito"/>
              </a:rPr>
              <a:t>Now click “Custom Factomd Location” and enter in a valid factomd instance. Use: </a:t>
            </a:r>
            <a:r>
              <a:rPr b="1" lang="en" sz="1600">
                <a:solidFill>
                  <a:srgbClr val="333333"/>
                </a:solidFill>
                <a:highlight>
                  <a:srgbClr val="FFFFFF"/>
                </a:highlight>
                <a:latin typeface="Nunito"/>
                <a:ea typeface="Nunito"/>
                <a:cs typeface="Nunito"/>
                <a:sym typeface="Nunito"/>
              </a:rPr>
              <a:t>localhost:8088</a:t>
            </a:r>
            <a:r>
              <a:rPr lang="en" sz="1600">
                <a:solidFill>
                  <a:srgbClr val="333333"/>
                </a:solidFill>
                <a:highlight>
                  <a:srgbClr val="FFFFFF"/>
                </a:highlight>
                <a:latin typeface="Nunito"/>
                <a:ea typeface="Nunito"/>
                <a:cs typeface="Nunito"/>
                <a:sym typeface="Nunito"/>
              </a:rPr>
              <a:t>.</a:t>
            </a:r>
            <a:endParaRPr sz="1600">
              <a:solidFill>
                <a:srgbClr val="333333"/>
              </a:solidFill>
              <a:highlight>
                <a:srgbClr val="FFFFFF"/>
              </a:highlight>
              <a:latin typeface="Nunito"/>
              <a:ea typeface="Nunito"/>
              <a:cs typeface="Nunito"/>
              <a:sym typeface="Nunito"/>
            </a:endParaRPr>
          </a:p>
          <a:p>
            <a:pPr indent="-330200" lvl="0" marL="457200" rtl="0">
              <a:lnSpc>
                <a:spcPct val="150000"/>
              </a:lnSpc>
              <a:spcBef>
                <a:spcPts val="0"/>
              </a:spcBef>
              <a:spcAft>
                <a:spcPts val="0"/>
              </a:spcAft>
              <a:buClr>
                <a:srgbClr val="333333"/>
              </a:buClr>
              <a:buSzPts val="1600"/>
              <a:buFont typeface="Nunito"/>
              <a:buAutoNum type="arabicPeriod"/>
            </a:pPr>
            <a:r>
              <a:rPr lang="en" sz="1600">
                <a:solidFill>
                  <a:srgbClr val="333333"/>
                </a:solidFill>
                <a:latin typeface="Nunito"/>
                <a:ea typeface="Nunito"/>
                <a:cs typeface="Nunito"/>
                <a:sym typeface="Nunito"/>
              </a:rPr>
              <a:t>Then click “Save Changes.”</a:t>
            </a:r>
            <a:endParaRPr sz="1600">
              <a:solidFill>
                <a:srgbClr val="333333"/>
              </a:solidFill>
              <a:latin typeface="Nunito"/>
              <a:ea typeface="Nunito"/>
              <a:cs typeface="Nunito"/>
              <a:sym typeface="Nunito"/>
            </a:endParaRPr>
          </a:p>
          <a:p>
            <a:pPr indent="-330200" lvl="0" marL="457200" rtl="0">
              <a:lnSpc>
                <a:spcPct val="150000"/>
              </a:lnSpc>
              <a:spcBef>
                <a:spcPts val="0"/>
              </a:spcBef>
              <a:spcAft>
                <a:spcPts val="0"/>
              </a:spcAft>
              <a:buClr>
                <a:srgbClr val="333333"/>
              </a:buClr>
              <a:buSzPts val="1600"/>
              <a:buFont typeface="Nunito"/>
              <a:buAutoNum type="arabicPeriod"/>
            </a:pPr>
            <a:r>
              <a:rPr lang="en" sz="1600">
                <a:solidFill>
                  <a:srgbClr val="333333"/>
                </a:solidFill>
                <a:latin typeface="Nunito"/>
                <a:ea typeface="Nunito"/>
                <a:cs typeface="Nunito"/>
                <a:sym typeface="Nunito"/>
              </a:rPr>
              <a:t>Open terminal and Start your factom by run: “</a:t>
            </a:r>
            <a:r>
              <a:rPr b="1" i="1" lang="en" sz="1600">
                <a:solidFill>
                  <a:srgbClr val="333333"/>
                </a:solidFill>
                <a:latin typeface="Consolas"/>
                <a:ea typeface="Consolas"/>
                <a:cs typeface="Consolas"/>
                <a:sym typeface="Consolas"/>
              </a:rPr>
              <a:t>factomd</a:t>
            </a:r>
            <a:r>
              <a:rPr lang="en" sz="1600">
                <a:solidFill>
                  <a:srgbClr val="333333"/>
                </a:solidFill>
                <a:latin typeface="Nunito"/>
                <a:ea typeface="Nunito"/>
                <a:cs typeface="Nunito"/>
                <a:sym typeface="Nunito"/>
              </a:rPr>
              <a:t>”</a:t>
            </a:r>
            <a:endParaRPr sz="1600">
              <a:solidFill>
                <a:srgbClr val="333333"/>
              </a:solidFill>
              <a:latin typeface="Nunito"/>
              <a:ea typeface="Nunito"/>
              <a:cs typeface="Nunito"/>
              <a:sym typeface="Nunito"/>
            </a:endParaRPr>
          </a:p>
          <a:p>
            <a:pPr indent="-330200" lvl="0" marL="457200" rtl="0">
              <a:lnSpc>
                <a:spcPct val="150000"/>
              </a:lnSpc>
              <a:spcBef>
                <a:spcPts val="0"/>
              </a:spcBef>
              <a:spcAft>
                <a:spcPts val="0"/>
              </a:spcAft>
              <a:buClr>
                <a:srgbClr val="333333"/>
              </a:buClr>
              <a:buSzPts val="1600"/>
              <a:buFont typeface="Nunito"/>
              <a:buAutoNum type="arabicPeriod"/>
            </a:pPr>
            <a:r>
              <a:rPr lang="en" sz="1600">
                <a:solidFill>
                  <a:srgbClr val="333333"/>
                </a:solidFill>
                <a:latin typeface="Nunito"/>
                <a:ea typeface="Nunito"/>
                <a:cs typeface="Nunito"/>
                <a:sym typeface="Nunito"/>
              </a:rPr>
              <a:t>Now your Enterprise Wallet is syncing with your local database</a:t>
            </a:r>
            <a:endParaRPr sz="1600">
              <a:solidFill>
                <a:srgbClr val="333333"/>
              </a:solidFill>
              <a:latin typeface="Nunito"/>
              <a:ea typeface="Nunito"/>
              <a:cs typeface="Nunito"/>
              <a:sym typeface="Nunito"/>
            </a:endParaRPr>
          </a:p>
        </p:txBody>
      </p:sp>
      <p:pic>
        <p:nvPicPr>
          <p:cNvPr id="375" name="Google Shape;375;p54"/>
          <p:cNvPicPr preferRelativeResize="0"/>
          <p:nvPr/>
        </p:nvPicPr>
        <p:blipFill>
          <a:blip r:embed="rId3">
            <a:alphaModFix/>
          </a:blip>
          <a:stretch>
            <a:fillRect/>
          </a:stretch>
        </p:blipFill>
        <p:spPr>
          <a:xfrm>
            <a:off x="5031723" y="1162113"/>
            <a:ext cx="4006075" cy="3831325"/>
          </a:xfrm>
          <a:prstGeom prst="rect">
            <a:avLst/>
          </a:prstGeom>
          <a:noFill/>
          <a:ln>
            <a:noFill/>
          </a:ln>
        </p:spPr>
      </p:pic>
      <p:sp>
        <p:nvSpPr>
          <p:cNvPr id="376" name="Google Shape;376;p54"/>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Enterprise Wallet - Usage</a:t>
            </a:r>
            <a:endParaRPr b="1" sz="36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5"/>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383" name="Google Shape;383;p55"/>
          <p:cNvSpPr txBox="1"/>
          <p:nvPr/>
        </p:nvSpPr>
        <p:spPr>
          <a:xfrm>
            <a:off x="290700" y="1000800"/>
            <a:ext cx="8643300" cy="3931200"/>
          </a:xfrm>
          <a:prstGeom prst="rect">
            <a:avLst/>
          </a:prstGeom>
          <a:noFill/>
          <a:ln>
            <a:noFill/>
          </a:ln>
        </p:spPr>
        <p:txBody>
          <a:bodyPr anchorCtr="0" anchor="ctr" bIns="91425" lIns="91425" spcFirstLastPara="1" rIns="91425" wrap="square" tIns="91425">
            <a:noAutofit/>
          </a:bodyPr>
          <a:lstStyle/>
          <a:p>
            <a:pPr indent="0" lvl="0" marL="0" marR="266700" rtl="0">
              <a:lnSpc>
                <a:spcPct val="150000"/>
              </a:lnSpc>
              <a:spcBef>
                <a:spcPts val="2900"/>
              </a:spcBef>
              <a:spcAft>
                <a:spcPts val="0"/>
              </a:spcAft>
              <a:buNone/>
            </a:pPr>
            <a:r>
              <a:rPr b="1" lang="en" sz="2200">
                <a:solidFill>
                  <a:srgbClr val="333333"/>
                </a:solidFill>
                <a:latin typeface="Nunito"/>
                <a:ea typeface="Nunito"/>
                <a:cs typeface="Nunito"/>
                <a:sym typeface="Nunito"/>
              </a:rPr>
              <a:t>Change Network on Local</a:t>
            </a:r>
            <a:endParaRPr b="1" sz="2200">
              <a:solidFill>
                <a:srgbClr val="333333"/>
              </a:solidFill>
              <a:latin typeface="Nunito"/>
              <a:ea typeface="Nunito"/>
              <a:cs typeface="Nunito"/>
              <a:sym typeface="Nunito"/>
            </a:endParaRPr>
          </a:p>
          <a:p>
            <a:pPr indent="0" lvl="0" marL="0" rtl="0">
              <a:lnSpc>
                <a:spcPct val="150000"/>
              </a:lnSpc>
              <a:spcBef>
                <a:spcPts val="900"/>
              </a:spcBef>
              <a:spcAft>
                <a:spcPts val="0"/>
              </a:spcAft>
              <a:buNone/>
            </a:pPr>
            <a:r>
              <a:rPr lang="en" sz="1600">
                <a:solidFill>
                  <a:srgbClr val="333333"/>
                </a:solidFill>
                <a:highlight>
                  <a:srgbClr val="FFFFFF"/>
                </a:highlight>
                <a:latin typeface="Nunito"/>
                <a:ea typeface="Nunito"/>
                <a:cs typeface="Nunito"/>
                <a:sym typeface="Nunito"/>
              </a:rPr>
              <a:t>By default, </a:t>
            </a:r>
            <a:r>
              <a:rPr b="1" lang="en" sz="1600">
                <a:solidFill>
                  <a:srgbClr val="333333"/>
                </a:solidFill>
                <a:highlight>
                  <a:srgbClr val="FFFFFF"/>
                </a:highlight>
                <a:latin typeface="Consolas"/>
                <a:ea typeface="Consolas"/>
                <a:cs typeface="Consolas"/>
                <a:sym typeface="Consolas"/>
              </a:rPr>
              <a:t>factomd</a:t>
            </a:r>
            <a:r>
              <a:rPr lang="en" sz="1600">
                <a:solidFill>
                  <a:srgbClr val="333333"/>
                </a:solidFill>
                <a:highlight>
                  <a:srgbClr val="FFFFFF"/>
                </a:highlight>
                <a:latin typeface="Nunito"/>
                <a:ea typeface="Nunito"/>
                <a:cs typeface="Nunito"/>
                <a:sym typeface="Nunito"/>
              </a:rPr>
              <a:t> will run on </a:t>
            </a:r>
            <a:r>
              <a:rPr b="1" lang="en" sz="1600">
                <a:solidFill>
                  <a:srgbClr val="333333"/>
                </a:solidFill>
                <a:highlight>
                  <a:srgbClr val="FFFFFF"/>
                </a:highlight>
                <a:latin typeface="Nunito"/>
                <a:ea typeface="Nunito"/>
                <a:cs typeface="Nunito"/>
                <a:sym typeface="Nunito"/>
              </a:rPr>
              <a:t>MAIN</a:t>
            </a:r>
            <a:r>
              <a:rPr lang="en" sz="1600">
                <a:solidFill>
                  <a:srgbClr val="333333"/>
                </a:solidFill>
                <a:highlight>
                  <a:srgbClr val="FFFFFF"/>
                </a:highlight>
                <a:latin typeface="Nunito"/>
                <a:ea typeface="Nunito"/>
                <a:cs typeface="Nunito"/>
                <a:sym typeface="Nunito"/>
              </a:rPr>
              <a:t> net, that will sync your database on local machine with MAIN net, about 12GB.</a:t>
            </a:r>
            <a:endParaRPr sz="1600">
              <a:solidFill>
                <a:srgbClr val="333333"/>
              </a:solidFill>
              <a:highlight>
                <a:srgbClr val="FFFFFF"/>
              </a:highlight>
              <a:latin typeface="Nunito"/>
              <a:ea typeface="Nunito"/>
              <a:cs typeface="Nunito"/>
              <a:sym typeface="Nunito"/>
            </a:endParaRPr>
          </a:p>
          <a:p>
            <a:pPr indent="0" lvl="0" marL="0" rtl="0">
              <a:lnSpc>
                <a:spcPct val="150000"/>
              </a:lnSpc>
              <a:spcBef>
                <a:spcPts val="0"/>
              </a:spcBef>
              <a:spcAft>
                <a:spcPts val="0"/>
              </a:spcAft>
              <a:buNone/>
            </a:pPr>
            <a:r>
              <a:rPr lang="en" sz="1600">
                <a:solidFill>
                  <a:srgbClr val="333333"/>
                </a:solidFill>
                <a:highlight>
                  <a:srgbClr val="FFFFFF"/>
                </a:highlight>
                <a:latin typeface="Nunito"/>
                <a:ea typeface="Nunito"/>
                <a:cs typeface="Nunito"/>
                <a:sym typeface="Nunito"/>
              </a:rPr>
              <a:t>To change to </a:t>
            </a:r>
            <a:r>
              <a:rPr b="1" lang="en" sz="1600">
                <a:solidFill>
                  <a:srgbClr val="333333"/>
                </a:solidFill>
                <a:highlight>
                  <a:srgbClr val="FFFFFF"/>
                </a:highlight>
                <a:latin typeface="Nunito"/>
                <a:ea typeface="Nunito"/>
                <a:cs typeface="Nunito"/>
                <a:sym typeface="Nunito"/>
              </a:rPr>
              <a:t>LOCAL</a:t>
            </a:r>
            <a:r>
              <a:rPr lang="en" sz="1600">
                <a:solidFill>
                  <a:srgbClr val="333333"/>
                </a:solidFill>
                <a:highlight>
                  <a:srgbClr val="FFFFFF"/>
                </a:highlight>
                <a:latin typeface="Nunito"/>
                <a:ea typeface="Nunito"/>
                <a:cs typeface="Nunito"/>
                <a:sym typeface="Nunito"/>
              </a:rPr>
              <a:t> net, run </a:t>
            </a:r>
            <a:r>
              <a:rPr b="1" lang="en" sz="1600">
                <a:solidFill>
                  <a:srgbClr val="333333"/>
                </a:solidFill>
                <a:highlight>
                  <a:srgbClr val="FFFFFF"/>
                </a:highlight>
                <a:latin typeface="Consolas"/>
                <a:ea typeface="Consolas"/>
                <a:cs typeface="Consolas"/>
                <a:sym typeface="Consolas"/>
              </a:rPr>
              <a:t>factomd</a:t>
            </a:r>
            <a:r>
              <a:rPr lang="en" sz="1600">
                <a:solidFill>
                  <a:srgbClr val="333333"/>
                </a:solidFill>
                <a:highlight>
                  <a:srgbClr val="FFFFFF"/>
                </a:highlight>
                <a:latin typeface="Nunito"/>
                <a:ea typeface="Nunito"/>
                <a:cs typeface="Nunito"/>
                <a:sym typeface="Nunito"/>
              </a:rPr>
              <a:t> command with param </a:t>
            </a:r>
            <a:r>
              <a:rPr b="1" lang="en" sz="1600">
                <a:solidFill>
                  <a:srgbClr val="333333"/>
                </a:solidFill>
                <a:highlight>
                  <a:srgbClr val="FFFFFF"/>
                </a:highlight>
                <a:latin typeface="Consolas"/>
                <a:ea typeface="Consolas"/>
                <a:cs typeface="Consolas"/>
                <a:sym typeface="Consolas"/>
              </a:rPr>
              <a:t>-network=LOCAL</a:t>
            </a:r>
            <a:r>
              <a:rPr lang="en" sz="1600">
                <a:solidFill>
                  <a:srgbClr val="333333"/>
                </a:solidFill>
                <a:highlight>
                  <a:srgbClr val="FFFFFF"/>
                </a:highlight>
                <a:latin typeface="Nunito"/>
                <a:ea typeface="Nunito"/>
                <a:cs typeface="Nunito"/>
                <a:sym typeface="Nunito"/>
              </a:rPr>
              <a:t>.</a:t>
            </a:r>
            <a:endParaRPr sz="1600">
              <a:solidFill>
                <a:srgbClr val="333333"/>
              </a:solidFill>
              <a:highlight>
                <a:srgbClr val="FFFFFF"/>
              </a:highlight>
              <a:latin typeface="Nunito"/>
              <a:ea typeface="Nunito"/>
              <a:cs typeface="Nunito"/>
              <a:sym typeface="Nunito"/>
            </a:endParaRPr>
          </a:p>
          <a:p>
            <a:pPr indent="0" lvl="0" marL="0" rtl="0" algn="ctr">
              <a:lnSpc>
                <a:spcPct val="150000"/>
              </a:lnSpc>
              <a:spcBef>
                <a:spcPts val="0"/>
              </a:spcBef>
              <a:spcAft>
                <a:spcPts val="0"/>
              </a:spcAft>
              <a:buNone/>
            </a:pPr>
            <a:r>
              <a:rPr b="1" lang="en" sz="1600">
                <a:solidFill>
                  <a:srgbClr val="333333"/>
                </a:solidFill>
                <a:highlight>
                  <a:srgbClr val="FFFFFF"/>
                </a:highlight>
                <a:latin typeface="Consolas"/>
                <a:ea typeface="Consolas"/>
                <a:cs typeface="Consolas"/>
                <a:sym typeface="Consolas"/>
              </a:rPr>
              <a:t>factomd -network=LOCAL</a:t>
            </a:r>
            <a:endParaRPr b="1" sz="1600">
              <a:solidFill>
                <a:srgbClr val="333333"/>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lang="en" sz="1600">
                <a:solidFill>
                  <a:srgbClr val="333333"/>
                </a:solidFill>
                <a:highlight>
                  <a:srgbClr val="FFFFFF"/>
                </a:highlight>
                <a:latin typeface="Nunito"/>
                <a:ea typeface="Nunito"/>
                <a:cs typeface="Nunito"/>
                <a:sym typeface="Nunito"/>
              </a:rPr>
              <a:t>Now your local run on database at local, which not sync with MAIN net.</a:t>
            </a:r>
            <a:endParaRPr sz="1600">
              <a:solidFill>
                <a:srgbClr val="333333"/>
              </a:solidFill>
              <a:highlight>
                <a:srgbClr val="FFFFFF"/>
              </a:highlight>
              <a:latin typeface="Nunito"/>
              <a:ea typeface="Nunito"/>
              <a:cs typeface="Nunito"/>
              <a:sym typeface="Nunito"/>
            </a:endParaRPr>
          </a:p>
          <a:p>
            <a:pPr indent="0" lvl="0" marL="0" rtl="0" algn="l">
              <a:lnSpc>
                <a:spcPct val="150000"/>
              </a:lnSpc>
              <a:spcBef>
                <a:spcPts val="0"/>
              </a:spcBef>
              <a:spcAft>
                <a:spcPts val="0"/>
              </a:spcAft>
              <a:buNone/>
            </a:pPr>
            <a:r>
              <a:t/>
            </a:r>
            <a:endParaRPr sz="1600">
              <a:solidFill>
                <a:srgbClr val="333333"/>
              </a:solidFill>
              <a:highlight>
                <a:srgbClr val="FFFFFF"/>
              </a:highlight>
              <a:latin typeface="Nunito"/>
              <a:ea typeface="Nunito"/>
              <a:cs typeface="Nunito"/>
              <a:sym typeface="Nunito"/>
            </a:endParaRPr>
          </a:p>
          <a:p>
            <a:pPr indent="0" lvl="0" marL="0" rtl="0" algn="l">
              <a:lnSpc>
                <a:spcPct val="150000"/>
              </a:lnSpc>
              <a:spcBef>
                <a:spcPts val="0"/>
              </a:spcBef>
              <a:spcAft>
                <a:spcPts val="0"/>
              </a:spcAft>
              <a:buNone/>
            </a:pPr>
            <a:r>
              <a:t/>
            </a:r>
            <a:endParaRPr sz="1600">
              <a:solidFill>
                <a:srgbClr val="333333"/>
              </a:solidFill>
              <a:highlight>
                <a:srgbClr val="FFFFFF"/>
              </a:highlight>
              <a:latin typeface="Nunito"/>
              <a:ea typeface="Nunito"/>
              <a:cs typeface="Nunito"/>
              <a:sym typeface="Nunito"/>
            </a:endParaRPr>
          </a:p>
          <a:p>
            <a:pPr indent="0" lvl="0" marL="0" rtl="0" algn="l">
              <a:lnSpc>
                <a:spcPct val="150000"/>
              </a:lnSpc>
              <a:spcBef>
                <a:spcPts val="0"/>
              </a:spcBef>
              <a:spcAft>
                <a:spcPts val="0"/>
              </a:spcAft>
              <a:buNone/>
            </a:pPr>
            <a:r>
              <a:t/>
            </a:r>
            <a:endParaRPr sz="1600">
              <a:solidFill>
                <a:srgbClr val="333333"/>
              </a:solidFill>
              <a:highlight>
                <a:srgbClr val="FFFFFF"/>
              </a:highlight>
              <a:latin typeface="Nunito"/>
              <a:ea typeface="Nunito"/>
              <a:cs typeface="Nunito"/>
              <a:sym typeface="Nunito"/>
            </a:endParaRPr>
          </a:p>
          <a:p>
            <a:pPr indent="0" lvl="0" marL="0" rtl="0" algn="l">
              <a:lnSpc>
                <a:spcPct val="150000"/>
              </a:lnSpc>
              <a:spcBef>
                <a:spcPts val="0"/>
              </a:spcBef>
              <a:spcAft>
                <a:spcPts val="0"/>
              </a:spcAft>
              <a:buNone/>
            </a:pPr>
            <a:r>
              <a:t/>
            </a:r>
            <a:endParaRPr sz="1600">
              <a:solidFill>
                <a:srgbClr val="333333"/>
              </a:solidFill>
              <a:highlight>
                <a:srgbClr val="FFFFFF"/>
              </a:highlight>
              <a:latin typeface="Nunito"/>
              <a:ea typeface="Nunito"/>
              <a:cs typeface="Nunito"/>
              <a:sym typeface="Nunito"/>
            </a:endParaRPr>
          </a:p>
        </p:txBody>
      </p:sp>
      <p:sp>
        <p:nvSpPr>
          <p:cNvPr id="384" name="Google Shape;384;p55"/>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Enterprise Wallet - Usage</a:t>
            </a:r>
            <a:endParaRPr b="1" sz="3600">
              <a:solidFill>
                <a:schemeClr val="dk1"/>
              </a:solidFill>
              <a:latin typeface="Calibri"/>
              <a:ea typeface="Calibri"/>
              <a:cs typeface="Calibri"/>
              <a:sym typeface="Calibri"/>
            </a:endParaRPr>
          </a:p>
        </p:txBody>
      </p:sp>
      <p:pic>
        <p:nvPicPr>
          <p:cNvPr id="385" name="Google Shape;385;p55"/>
          <p:cNvPicPr preferRelativeResize="0"/>
          <p:nvPr/>
        </p:nvPicPr>
        <p:blipFill>
          <a:blip r:embed="rId3">
            <a:alphaModFix/>
          </a:blip>
          <a:stretch>
            <a:fillRect/>
          </a:stretch>
        </p:blipFill>
        <p:spPr>
          <a:xfrm>
            <a:off x="934425" y="3768175"/>
            <a:ext cx="7275150" cy="1242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6"/>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392" name="Google Shape;392;p56"/>
          <p:cNvSpPr txBox="1"/>
          <p:nvPr/>
        </p:nvSpPr>
        <p:spPr>
          <a:xfrm>
            <a:off x="290700" y="1000800"/>
            <a:ext cx="4494900" cy="3931200"/>
          </a:xfrm>
          <a:prstGeom prst="rect">
            <a:avLst/>
          </a:prstGeom>
          <a:noFill/>
          <a:ln>
            <a:noFill/>
          </a:ln>
        </p:spPr>
        <p:txBody>
          <a:bodyPr anchorCtr="0" anchor="ctr" bIns="91425" lIns="91425" spcFirstLastPara="1" rIns="91425" wrap="square" tIns="91425">
            <a:noAutofit/>
          </a:bodyPr>
          <a:lstStyle/>
          <a:p>
            <a:pPr indent="0" lvl="0" marL="0" marR="266700" rtl="0">
              <a:lnSpc>
                <a:spcPct val="150000"/>
              </a:lnSpc>
              <a:spcBef>
                <a:spcPts val="2900"/>
              </a:spcBef>
              <a:spcAft>
                <a:spcPts val="900"/>
              </a:spcAft>
              <a:buNone/>
            </a:pPr>
            <a:r>
              <a:t/>
            </a:r>
            <a:endParaRPr sz="1600">
              <a:solidFill>
                <a:srgbClr val="333333"/>
              </a:solidFill>
              <a:latin typeface="Nunito"/>
              <a:ea typeface="Nunito"/>
              <a:cs typeface="Nunito"/>
              <a:sym typeface="Nunito"/>
            </a:endParaRPr>
          </a:p>
        </p:txBody>
      </p:sp>
      <p:sp>
        <p:nvSpPr>
          <p:cNvPr id="393" name="Google Shape;393;p56"/>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Create A Factoid Address</a:t>
            </a:r>
            <a:endParaRPr b="1" sz="3600">
              <a:solidFill>
                <a:schemeClr val="dk1"/>
              </a:solidFill>
              <a:latin typeface="Calibri"/>
              <a:ea typeface="Calibri"/>
              <a:cs typeface="Calibri"/>
              <a:sym typeface="Calibri"/>
            </a:endParaRPr>
          </a:p>
        </p:txBody>
      </p:sp>
      <p:pic>
        <p:nvPicPr>
          <p:cNvPr id="394" name="Google Shape;394;p56"/>
          <p:cNvPicPr preferRelativeResize="0"/>
          <p:nvPr/>
        </p:nvPicPr>
        <p:blipFill>
          <a:blip r:embed="rId3">
            <a:alphaModFix/>
          </a:blip>
          <a:stretch>
            <a:fillRect/>
          </a:stretch>
        </p:blipFill>
        <p:spPr>
          <a:xfrm>
            <a:off x="209138" y="1272651"/>
            <a:ext cx="8725724" cy="2791525"/>
          </a:xfrm>
          <a:prstGeom prst="rect">
            <a:avLst/>
          </a:prstGeom>
          <a:noFill/>
          <a:ln>
            <a:noFill/>
          </a:ln>
        </p:spPr>
      </p:pic>
      <p:sp>
        <p:nvSpPr>
          <p:cNvPr id="395" name="Google Shape;395;p56"/>
          <p:cNvSpPr/>
          <p:nvPr/>
        </p:nvSpPr>
        <p:spPr>
          <a:xfrm>
            <a:off x="290700" y="1891175"/>
            <a:ext cx="2359200" cy="776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96" name="Google Shape;396;p56"/>
          <p:cNvSpPr/>
          <p:nvPr/>
        </p:nvSpPr>
        <p:spPr>
          <a:xfrm>
            <a:off x="5899675" y="2622325"/>
            <a:ext cx="1564800" cy="776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7"/>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03" name="Google Shape;403;p57"/>
          <p:cNvSpPr txBox="1"/>
          <p:nvPr/>
        </p:nvSpPr>
        <p:spPr>
          <a:xfrm>
            <a:off x="1455850" y="191700"/>
            <a:ext cx="64272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Create An Entry Credit Address</a:t>
            </a:r>
            <a:endParaRPr b="1" sz="3600">
              <a:solidFill>
                <a:schemeClr val="dk1"/>
              </a:solidFill>
              <a:latin typeface="Calibri"/>
              <a:ea typeface="Calibri"/>
              <a:cs typeface="Calibri"/>
              <a:sym typeface="Calibri"/>
            </a:endParaRPr>
          </a:p>
        </p:txBody>
      </p:sp>
      <p:pic>
        <p:nvPicPr>
          <p:cNvPr id="404" name="Google Shape;404;p57"/>
          <p:cNvPicPr preferRelativeResize="0"/>
          <p:nvPr/>
        </p:nvPicPr>
        <p:blipFill>
          <a:blip r:embed="rId3">
            <a:alphaModFix/>
          </a:blip>
          <a:stretch>
            <a:fillRect/>
          </a:stretch>
        </p:blipFill>
        <p:spPr>
          <a:xfrm>
            <a:off x="152400" y="1432750"/>
            <a:ext cx="8839200" cy="2805804"/>
          </a:xfrm>
          <a:prstGeom prst="rect">
            <a:avLst/>
          </a:prstGeom>
          <a:noFill/>
          <a:ln>
            <a:noFill/>
          </a:ln>
        </p:spPr>
      </p:pic>
      <p:sp>
        <p:nvSpPr>
          <p:cNvPr id="405" name="Google Shape;405;p57"/>
          <p:cNvSpPr/>
          <p:nvPr/>
        </p:nvSpPr>
        <p:spPr>
          <a:xfrm>
            <a:off x="201275" y="1958250"/>
            <a:ext cx="2448600" cy="776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06" name="Google Shape;406;p57"/>
          <p:cNvSpPr/>
          <p:nvPr/>
        </p:nvSpPr>
        <p:spPr>
          <a:xfrm>
            <a:off x="5899675" y="2823600"/>
            <a:ext cx="1564800" cy="776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8"/>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13" name="Google Shape;413;p58"/>
          <p:cNvSpPr txBox="1"/>
          <p:nvPr/>
        </p:nvSpPr>
        <p:spPr>
          <a:xfrm>
            <a:off x="1992550" y="191700"/>
            <a:ext cx="61365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Import from Private Key</a:t>
            </a:r>
            <a:endParaRPr b="1" sz="3600">
              <a:solidFill>
                <a:schemeClr val="dk1"/>
              </a:solidFill>
              <a:latin typeface="Calibri"/>
              <a:ea typeface="Calibri"/>
              <a:cs typeface="Calibri"/>
              <a:sym typeface="Calibri"/>
            </a:endParaRPr>
          </a:p>
        </p:txBody>
      </p:sp>
      <p:sp>
        <p:nvSpPr>
          <p:cNvPr id="414" name="Google Shape;414;p58"/>
          <p:cNvSpPr txBox="1"/>
          <p:nvPr/>
        </p:nvSpPr>
        <p:spPr>
          <a:xfrm>
            <a:off x="386250" y="1548875"/>
            <a:ext cx="8371500" cy="7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24292E"/>
                </a:solidFill>
                <a:latin typeface="Consolas"/>
                <a:ea typeface="Consolas"/>
                <a:cs typeface="Consolas"/>
                <a:sym typeface="Consolas"/>
              </a:rPr>
              <a:t>Fs3E9gV6DXsYzf7Fqx1fVBQPQXV695eP3k5XbmHEZVRLkMdD9qCK</a:t>
            </a:r>
            <a:endParaRPr b="1" sz="2200"/>
          </a:p>
        </p:txBody>
      </p:sp>
      <p:sp>
        <p:nvSpPr>
          <p:cNvPr id="415" name="Google Shape;415;p58"/>
          <p:cNvSpPr txBox="1"/>
          <p:nvPr/>
        </p:nvSpPr>
        <p:spPr>
          <a:xfrm>
            <a:off x="237475" y="877800"/>
            <a:ext cx="8428200" cy="766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latin typeface="Nunito"/>
                <a:ea typeface="Nunito"/>
                <a:cs typeface="Nunito"/>
                <a:sym typeface="Nunito"/>
              </a:rPr>
              <a:t>In local, to u</a:t>
            </a:r>
            <a:r>
              <a:rPr lang="en" sz="2400">
                <a:latin typeface="Nunito"/>
                <a:ea typeface="Nunito"/>
                <a:cs typeface="Nunito"/>
                <a:sym typeface="Nunito"/>
              </a:rPr>
              <a:t>se Factoids, please use with private key</a:t>
            </a:r>
            <a:endParaRPr sz="2400">
              <a:latin typeface="Nunito"/>
              <a:ea typeface="Nunito"/>
              <a:cs typeface="Nunito"/>
              <a:sym typeface="Nunito"/>
            </a:endParaRPr>
          </a:p>
        </p:txBody>
      </p:sp>
      <p:pic>
        <p:nvPicPr>
          <p:cNvPr id="416" name="Google Shape;416;p58"/>
          <p:cNvPicPr preferRelativeResize="0"/>
          <p:nvPr/>
        </p:nvPicPr>
        <p:blipFill>
          <a:blip r:embed="rId3">
            <a:alphaModFix/>
          </a:blip>
          <a:stretch>
            <a:fillRect/>
          </a:stretch>
        </p:blipFill>
        <p:spPr>
          <a:xfrm>
            <a:off x="386250" y="2428569"/>
            <a:ext cx="8371500" cy="2562530"/>
          </a:xfrm>
          <a:prstGeom prst="rect">
            <a:avLst/>
          </a:prstGeom>
          <a:noFill/>
          <a:ln>
            <a:noFill/>
          </a:ln>
        </p:spPr>
      </p:pic>
      <p:sp>
        <p:nvSpPr>
          <p:cNvPr id="417" name="Google Shape;417;p58"/>
          <p:cNvSpPr/>
          <p:nvPr/>
        </p:nvSpPr>
        <p:spPr>
          <a:xfrm>
            <a:off x="455300" y="2931025"/>
            <a:ext cx="2448600" cy="6360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8" name="Google Shape;418;p58"/>
          <p:cNvSpPr/>
          <p:nvPr/>
        </p:nvSpPr>
        <p:spPr>
          <a:xfrm>
            <a:off x="529425" y="3765500"/>
            <a:ext cx="4323300" cy="6360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9" name="Google Shape;419;p58"/>
          <p:cNvSpPr/>
          <p:nvPr/>
        </p:nvSpPr>
        <p:spPr>
          <a:xfrm>
            <a:off x="5680450" y="3660725"/>
            <a:ext cx="1330500" cy="776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9"/>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26" name="Google Shape;426;p59"/>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Send and Receive FCT</a:t>
            </a:r>
            <a:endParaRPr b="1" sz="3600">
              <a:solidFill>
                <a:schemeClr val="dk1"/>
              </a:solidFill>
              <a:latin typeface="Calibri"/>
              <a:ea typeface="Calibri"/>
              <a:cs typeface="Calibri"/>
              <a:sym typeface="Calibri"/>
            </a:endParaRPr>
          </a:p>
        </p:txBody>
      </p:sp>
      <p:pic>
        <p:nvPicPr>
          <p:cNvPr id="427" name="Google Shape;427;p59"/>
          <p:cNvPicPr preferRelativeResize="0"/>
          <p:nvPr/>
        </p:nvPicPr>
        <p:blipFill>
          <a:blip r:embed="rId3">
            <a:alphaModFix/>
          </a:blip>
          <a:stretch>
            <a:fillRect/>
          </a:stretch>
        </p:blipFill>
        <p:spPr>
          <a:xfrm>
            <a:off x="1684700" y="1063725"/>
            <a:ext cx="5774606" cy="3960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0"/>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34" name="Google Shape;434;p60"/>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Send and Receive FCT</a:t>
            </a:r>
            <a:endParaRPr b="1" sz="3600">
              <a:solidFill>
                <a:schemeClr val="dk1"/>
              </a:solidFill>
              <a:latin typeface="Calibri"/>
              <a:ea typeface="Calibri"/>
              <a:cs typeface="Calibri"/>
              <a:sym typeface="Calibri"/>
            </a:endParaRPr>
          </a:p>
        </p:txBody>
      </p:sp>
      <p:pic>
        <p:nvPicPr>
          <p:cNvPr id="435" name="Google Shape;435;p60"/>
          <p:cNvPicPr preferRelativeResize="0"/>
          <p:nvPr/>
        </p:nvPicPr>
        <p:blipFill>
          <a:blip r:embed="rId3">
            <a:alphaModFix/>
          </a:blip>
          <a:stretch>
            <a:fillRect/>
          </a:stretch>
        </p:blipFill>
        <p:spPr>
          <a:xfrm>
            <a:off x="1801663" y="1019000"/>
            <a:ext cx="5540680" cy="39608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1"/>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42" name="Google Shape;442;p61"/>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Send and Receive FCT</a:t>
            </a:r>
            <a:endParaRPr b="1" sz="3600">
              <a:solidFill>
                <a:schemeClr val="dk1"/>
              </a:solidFill>
              <a:latin typeface="Calibri"/>
              <a:ea typeface="Calibri"/>
              <a:cs typeface="Calibri"/>
              <a:sym typeface="Calibri"/>
            </a:endParaRPr>
          </a:p>
        </p:txBody>
      </p:sp>
      <p:pic>
        <p:nvPicPr>
          <p:cNvPr id="443" name="Google Shape;443;p61"/>
          <p:cNvPicPr preferRelativeResize="0"/>
          <p:nvPr/>
        </p:nvPicPr>
        <p:blipFill>
          <a:blip r:embed="rId3">
            <a:alphaModFix/>
          </a:blip>
          <a:stretch>
            <a:fillRect/>
          </a:stretch>
        </p:blipFill>
        <p:spPr>
          <a:xfrm>
            <a:off x="2100213" y="1086100"/>
            <a:ext cx="5256681" cy="3960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35"/>
          <p:cNvPicPr preferRelativeResize="0"/>
          <p:nvPr>
            <p:ph idx="2" type="pic"/>
          </p:nvPr>
        </p:nvPicPr>
        <p:blipFill rotWithShape="1">
          <a:blip r:embed="rId3">
            <a:alphaModFix/>
          </a:blip>
          <a:srcRect b="7806" l="0" r="0" t="7798"/>
          <a:stretch/>
        </p:blipFill>
        <p:spPr>
          <a:xfrm>
            <a:off x="0" y="0"/>
            <a:ext cx="9144000" cy="5143500"/>
          </a:xfrm>
          <a:prstGeom prst="rect">
            <a:avLst/>
          </a:prstGeom>
          <a:noFill/>
          <a:ln>
            <a:noFill/>
          </a:ln>
        </p:spPr>
      </p:pic>
      <p:sp>
        <p:nvSpPr>
          <p:cNvPr id="189" name="Google Shape;189;p35"/>
          <p:cNvSpPr/>
          <p:nvPr/>
        </p:nvSpPr>
        <p:spPr>
          <a:xfrm>
            <a:off x="4685050" y="465600"/>
            <a:ext cx="4338600" cy="4096500"/>
          </a:xfrm>
          <a:prstGeom prst="roundRect">
            <a:avLst>
              <a:gd fmla="val 2778" name="adj"/>
            </a:avLst>
          </a:prstGeom>
          <a:gradFill>
            <a:gsLst>
              <a:gs pos="0">
                <a:schemeClr val="accent4"/>
              </a:gs>
              <a:gs pos="100000">
                <a:schemeClr val="accent5"/>
              </a:gs>
            </a:gsLst>
            <a:lin ang="0" scaled="0"/>
          </a:gradFill>
          <a:ln>
            <a:noFill/>
          </a:ln>
          <a:effectLst>
            <a:outerShdw blurRad="495300" sx="102000" rotWithShape="0" algn="ctr" sy="102000">
              <a:srgbClr val="000000">
                <a:alpha val="20390"/>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90" name="Google Shape;190;p35"/>
          <p:cNvSpPr txBox="1"/>
          <p:nvPr/>
        </p:nvSpPr>
        <p:spPr>
          <a:xfrm>
            <a:off x="4819300" y="2400175"/>
            <a:ext cx="4070100" cy="596400"/>
          </a:xfrm>
          <a:prstGeom prst="rect">
            <a:avLst/>
          </a:prstGeom>
          <a:noFill/>
          <a:ln>
            <a:noFill/>
          </a:ln>
        </p:spPr>
        <p:txBody>
          <a:bodyPr anchorCtr="0" anchor="t" bIns="17150" lIns="34300" spcFirstLastPara="1" rIns="34300" wrap="square" tIns="17150">
            <a:noAutofit/>
          </a:bodyPr>
          <a:lstStyle/>
          <a:p>
            <a:pPr indent="0" lvl="0" marL="0" rtl="0" algn="ctr">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Introduction</a:t>
            </a:r>
            <a:endParaRPr b="1" i="0" sz="3000" u="none" cap="none" strike="noStrike">
              <a:solidFill>
                <a:schemeClr val="lt1"/>
              </a:solidFill>
              <a:latin typeface="Open Sans ExtraBold"/>
              <a:ea typeface="Open Sans ExtraBold"/>
              <a:cs typeface="Open Sans ExtraBold"/>
              <a:sym typeface="Open Sans ExtraBold"/>
            </a:endParaRPr>
          </a:p>
        </p:txBody>
      </p:sp>
      <p:sp>
        <p:nvSpPr>
          <p:cNvPr id="191" name="Google Shape;191;p35"/>
          <p:cNvSpPr/>
          <p:nvPr/>
        </p:nvSpPr>
        <p:spPr>
          <a:xfrm>
            <a:off x="6669624" y="1096824"/>
            <a:ext cx="288416" cy="288342"/>
          </a:xfrm>
          <a:custGeom>
            <a:rect b="b" l="l" r="r" t="t"/>
            <a:pathLst>
              <a:path extrusionOk="0" h="1648" w="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192" name="Google Shape;192;p35"/>
          <p:cNvSpPr/>
          <p:nvPr/>
        </p:nvSpPr>
        <p:spPr>
          <a:xfrm>
            <a:off x="6384995" y="812156"/>
            <a:ext cx="857700" cy="857700"/>
          </a:xfrm>
          <a:prstGeom prst="ellipse">
            <a:avLst/>
          </a:prstGeom>
          <a:noFill/>
          <a:ln cap="flat" cmpd="sng" w="12700">
            <a:solidFill>
              <a:schemeClr val="lt1"/>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nvGrpSpPr>
          <p:cNvPr id="193" name="Google Shape;193;p35"/>
          <p:cNvGrpSpPr/>
          <p:nvPr/>
        </p:nvGrpSpPr>
        <p:grpSpPr>
          <a:xfrm>
            <a:off x="5965642" y="4387480"/>
            <a:ext cx="1777401" cy="287712"/>
            <a:chOff x="13710888" y="9666405"/>
            <a:chExt cx="4111500" cy="1080000"/>
          </a:xfrm>
        </p:grpSpPr>
        <p:sp>
          <p:nvSpPr>
            <p:cNvPr id="194" name="Google Shape;194;p35"/>
            <p:cNvSpPr/>
            <p:nvPr/>
          </p:nvSpPr>
          <p:spPr>
            <a:xfrm>
              <a:off x="13710888" y="9666405"/>
              <a:ext cx="4111500" cy="1080000"/>
            </a:xfrm>
            <a:prstGeom prst="roundRect">
              <a:avLst>
                <a:gd fmla="val 50000" name="adj"/>
              </a:avLst>
            </a:prstGeom>
            <a:solidFill>
              <a:schemeClr val="accent4"/>
            </a:solidFill>
            <a:ln>
              <a:noFill/>
            </a:ln>
            <a:effectLst>
              <a:outerShdw blurRad="495300" sx="111000" rotWithShape="0" algn="ctr" sy="111000">
                <a:srgbClr val="000000">
                  <a:alpha val="27450"/>
                </a:srgbClr>
              </a:outerShdw>
            </a:effectLst>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Medium"/>
                  <a:ea typeface="Raleway Medium"/>
                  <a:cs typeface="Raleway Medium"/>
                  <a:sym typeface="Raleway Medium"/>
                </a:rPr>
                <a:t>FIND MO</a:t>
              </a:r>
              <a:r>
                <a:rPr lang="en" sz="1100">
                  <a:solidFill>
                    <a:schemeClr val="lt1"/>
                  </a:solidFill>
                  <a:latin typeface="Raleway Medium"/>
                  <a:ea typeface="Raleway Medium"/>
                  <a:cs typeface="Raleway Medium"/>
                  <a:sym typeface="Raleway Medium"/>
                </a:rPr>
                <a:t>RE</a:t>
              </a:r>
              <a:endParaRPr b="0" i="0" sz="500" u="none" cap="none" strike="noStrike">
                <a:solidFill>
                  <a:srgbClr val="000000"/>
                </a:solidFill>
                <a:latin typeface="Arial"/>
                <a:ea typeface="Arial"/>
                <a:cs typeface="Arial"/>
                <a:sym typeface="Arial"/>
              </a:endParaRPr>
            </a:p>
          </p:txBody>
        </p:sp>
        <p:sp>
          <p:nvSpPr>
            <p:cNvPr id="195" name="Google Shape;195;p35"/>
            <p:cNvSpPr/>
            <p:nvPr/>
          </p:nvSpPr>
          <p:spPr>
            <a:xfrm>
              <a:off x="16797338" y="10013844"/>
              <a:ext cx="207931" cy="385057"/>
            </a:xfrm>
            <a:custGeom>
              <a:rect b="b" l="l" r="r" t="t"/>
              <a:pathLst>
                <a:path extrusionOk="0" h="346" w="187">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lt1"/>
            </a:solidFill>
            <a:ln cap="flat" cmpd="sng" w="9525">
              <a:solidFill>
                <a:schemeClr val="lt1"/>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Raleway Medium"/>
                <a:ea typeface="Raleway Medium"/>
                <a:cs typeface="Raleway Medium"/>
                <a:sym typeface="Raleway Medium"/>
              </a:endParaRPr>
            </a:p>
          </p:txBody>
        </p:sp>
      </p:grpSp>
      <p:sp>
        <p:nvSpPr>
          <p:cNvPr id="196" name="Google Shape;196;p35"/>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2"/>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50" name="Google Shape;450;p62"/>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Send and Receive FCT</a:t>
            </a:r>
            <a:endParaRPr b="1" sz="3600">
              <a:solidFill>
                <a:schemeClr val="dk1"/>
              </a:solidFill>
              <a:latin typeface="Calibri"/>
              <a:ea typeface="Calibri"/>
              <a:cs typeface="Calibri"/>
              <a:sym typeface="Calibri"/>
            </a:endParaRPr>
          </a:p>
        </p:txBody>
      </p:sp>
      <p:pic>
        <p:nvPicPr>
          <p:cNvPr id="451" name="Google Shape;451;p62"/>
          <p:cNvPicPr preferRelativeResize="0"/>
          <p:nvPr/>
        </p:nvPicPr>
        <p:blipFill>
          <a:blip r:embed="rId3">
            <a:alphaModFix/>
          </a:blip>
          <a:stretch>
            <a:fillRect/>
          </a:stretch>
        </p:blipFill>
        <p:spPr>
          <a:xfrm>
            <a:off x="152400" y="1030200"/>
            <a:ext cx="8839200" cy="371993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3"/>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58" name="Google Shape;458;p63"/>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Send and Receive FCT</a:t>
            </a:r>
            <a:endParaRPr b="1" sz="3600">
              <a:solidFill>
                <a:schemeClr val="dk1"/>
              </a:solidFill>
              <a:latin typeface="Calibri"/>
              <a:ea typeface="Calibri"/>
              <a:cs typeface="Calibri"/>
              <a:sym typeface="Calibri"/>
            </a:endParaRPr>
          </a:p>
        </p:txBody>
      </p:sp>
      <p:pic>
        <p:nvPicPr>
          <p:cNvPr id="459" name="Google Shape;459;p63"/>
          <p:cNvPicPr preferRelativeResize="0"/>
          <p:nvPr/>
        </p:nvPicPr>
        <p:blipFill>
          <a:blip r:embed="rId3">
            <a:alphaModFix/>
          </a:blip>
          <a:stretch>
            <a:fillRect/>
          </a:stretch>
        </p:blipFill>
        <p:spPr>
          <a:xfrm>
            <a:off x="332863" y="1519050"/>
            <a:ext cx="8791377" cy="3534224"/>
          </a:xfrm>
          <a:prstGeom prst="rect">
            <a:avLst/>
          </a:prstGeom>
          <a:noFill/>
          <a:ln>
            <a:noFill/>
          </a:ln>
        </p:spPr>
      </p:pic>
      <p:sp>
        <p:nvSpPr>
          <p:cNvPr id="460" name="Google Shape;460;p63"/>
          <p:cNvSpPr txBox="1"/>
          <p:nvPr/>
        </p:nvSpPr>
        <p:spPr>
          <a:xfrm>
            <a:off x="190100" y="877800"/>
            <a:ext cx="5472000" cy="495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2400">
                <a:solidFill>
                  <a:schemeClr val="dk1"/>
                </a:solidFill>
                <a:latin typeface="Calibri"/>
                <a:ea typeface="Calibri"/>
                <a:cs typeface="Calibri"/>
                <a:sym typeface="Calibri"/>
              </a:rPr>
              <a:t>On Factom Control Panel</a:t>
            </a:r>
            <a:endParaRPr sz="24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4"/>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67" name="Google Shape;467;p64"/>
          <p:cNvSpPr txBox="1"/>
          <p:nvPr/>
        </p:nvSpPr>
        <p:spPr>
          <a:xfrm>
            <a:off x="1612375" y="191700"/>
            <a:ext cx="61365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Convert FCT to Entry Credits</a:t>
            </a:r>
            <a:endParaRPr b="1" sz="3600">
              <a:solidFill>
                <a:schemeClr val="dk1"/>
              </a:solidFill>
              <a:latin typeface="Calibri"/>
              <a:ea typeface="Calibri"/>
              <a:cs typeface="Calibri"/>
              <a:sym typeface="Calibri"/>
            </a:endParaRPr>
          </a:p>
        </p:txBody>
      </p:sp>
      <p:pic>
        <p:nvPicPr>
          <p:cNvPr id="468" name="Google Shape;468;p64"/>
          <p:cNvPicPr preferRelativeResize="0"/>
          <p:nvPr/>
        </p:nvPicPr>
        <p:blipFill>
          <a:blip r:embed="rId3">
            <a:alphaModFix/>
          </a:blip>
          <a:stretch>
            <a:fillRect/>
          </a:stretch>
        </p:blipFill>
        <p:spPr>
          <a:xfrm>
            <a:off x="1480100" y="1007825"/>
            <a:ext cx="6401035" cy="3960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5"/>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75" name="Google Shape;475;p65"/>
          <p:cNvSpPr txBox="1"/>
          <p:nvPr/>
        </p:nvSpPr>
        <p:spPr>
          <a:xfrm>
            <a:off x="1612375" y="191700"/>
            <a:ext cx="61365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Convert FCT to Entry Credits</a:t>
            </a:r>
            <a:endParaRPr b="1" sz="3600">
              <a:solidFill>
                <a:schemeClr val="dk1"/>
              </a:solidFill>
              <a:latin typeface="Calibri"/>
              <a:ea typeface="Calibri"/>
              <a:cs typeface="Calibri"/>
              <a:sym typeface="Calibri"/>
            </a:endParaRPr>
          </a:p>
        </p:txBody>
      </p:sp>
      <p:pic>
        <p:nvPicPr>
          <p:cNvPr id="476" name="Google Shape;476;p65"/>
          <p:cNvPicPr preferRelativeResize="0"/>
          <p:nvPr/>
        </p:nvPicPr>
        <p:blipFill>
          <a:blip r:embed="rId3">
            <a:alphaModFix/>
          </a:blip>
          <a:stretch>
            <a:fillRect/>
          </a:stretch>
        </p:blipFill>
        <p:spPr>
          <a:xfrm>
            <a:off x="152400" y="1287375"/>
            <a:ext cx="8839198" cy="2940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6"/>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83" name="Google Shape;483;p66"/>
          <p:cNvSpPr txBox="1"/>
          <p:nvPr/>
        </p:nvSpPr>
        <p:spPr>
          <a:xfrm>
            <a:off x="1992550" y="191700"/>
            <a:ext cx="61365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Verify FCT and EC Balances</a:t>
            </a:r>
            <a:endParaRPr b="1" sz="3600">
              <a:solidFill>
                <a:schemeClr val="dk1"/>
              </a:solidFill>
              <a:latin typeface="Calibri"/>
              <a:ea typeface="Calibri"/>
              <a:cs typeface="Calibri"/>
              <a:sym typeface="Calibri"/>
            </a:endParaRPr>
          </a:p>
        </p:txBody>
      </p:sp>
      <p:sp>
        <p:nvSpPr>
          <p:cNvPr id="484" name="Google Shape;484;p66"/>
          <p:cNvSpPr txBox="1"/>
          <p:nvPr/>
        </p:nvSpPr>
        <p:spPr>
          <a:xfrm>
            <a:off x="455300" y="1444225"/>
            <a:ext cx="7981200" cy="24072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 sz="2400">
                <a:latin typeface="Nunito"/>
                <a:ea typeface="Nunito"/>
                <a:cs typeface="Nunito"/>
                <a:sym typeface="Nunito"/>
              </a:rPr>
              <a:t>Factom provided 2 way to verify transactions:</a:t>
            </a:r>
            <a:endParaRPr sz="2400">
              <a:latin typeface="Nunito"/>
              <a:ea typeface="Nunito"/>
              <a:cs typeface="Nunito"/>
              <a:sym typeface="Nunito"/>
            </a:endParaRPr>
          </a:p>
          <a:p>
            <a:pPr indent="-381000" lvl="0" marL="457200" rtl="0">
              <a:lnSpc>
                <a:spcPct val="150000"/>
              </a:lnSpc>
              <a:spcBef>
                <a:spcPts val="0"/>
              </a:spcBef>
              <a:spcAft>
                <a:spcPts val="0"/>
              </a:spcAft>
              <a:buSzPts val="2400"/>
              <a:buFont typeface="Nunito"/>
              <a:buChar char="+"/>
            </a:pPr>
            <a:r>
              <a:rPr lang="en" sz="2400">
                <a:latin typeface="Nunito"/>
                <a:ea typeface="Nunito"/>
                <a:cs typeface="Nunito"/>
                <a:sym typeface="Nunito"/>
              </a:rPr>
              <a:t>Use Factom Control Panel (</a:t>
            </a:r>
            <a:r>
              <a:rPr lang="en" sz="2400" u="sng">
                <a:latin typeface="Nunito"/>
                <a:ea typeface="Nunito"/>
                <a:cs typeface="Nunito"/>
                <a:sym typeface="Nunito"/>
                <a:hlinkClick r:id="rId3"/>
              </a:rPr>
              <a:t>http://localhost:8090/</a:t>
            </a:r>
            <a:r>
              <a:rPr lang="en" sz="2400">
                <a:latin typeface="Nunito"/>
                <a:ea typeface="Nunito"/>
                <a:cs typeface="Nunito"/>
                <a:sym typeface="Nunito"/>
              </a:rPr>
              <a:t>)</a:t>
            </a:r>
            <a:endParaRPr sz="2400">
              <a:latin typeface="Nunito"/>
              <a:ea typeface="Nunito"/>
              <a:cs typeface="Nunito"/>
              <a:sym typeface="Nunito"/>
            </a:endParaRPr>
          </a:p>
          <a:p>
            <a:pPr indent="-381000" lvl="0" marL="457200" rtl="0">
              <a:lnSpc>
                <a:spcPct val="150000"/>
              </a:lnSpc>
              <a:spcBef>
                <a:spcPts val="0"/>
              </a:spcBef>
              <a:spcAft>
                <a:spcPts val="0"/>
              </a:spcAft>
              <a:buSzPts val="2400"/>
              <a:buFont typeface="Nunito"/>
              <a:buChar char="+"/>
            </a:pPr>
            <a:r>
              <a:rPr lang="en" sz="2400">
                <a:latin typeface="Nunito"/>
                <a:ea typeface="Nunito"/>
                <a:cs typeface="Nunito"/>
                <a:sym typeface="Nunito"/>
              </a:rPr>
              <a:t>Use Factom Explorer (</a:t>
            </a:r>
            <a:r>
              <a:rPr lang="en" sz="2400" u="sng">
                <a:latin typeface="Nunito"/>
                <a:ea typeface="Nunito"/>
                <a:cs typeface="Nunito"/>
                <a:sym typeface="Nunito"/>
                <a:hlinkClick r:id="rId4"/>
              </a:rPr>
              <a:t>https://explorer.factom.org/</a:t>
            </a:r>
            <a:r>
              <a:rPr lang="en" sz="2400">
                <a:latin typeface="Nunito"/>
                <a:ea typeface="Nunito"/>
                <a:cs typeface="Nunito"/>
                <a:sym typeface="Nunito"/>
              </a:rPr>
              <a:t>)</a:t>
            </a:r>
            <a:endParaRPr sz="2400">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pic>
        <p:nvPicPr>
          <p:cNvPr id="490" name="Google Shape;490;p67"/>
          <p:cNvPicPr preferRelativeResize="0"/>
          <p:nvPr>
            <p:ph idx="2" type="pic"/>
          </p:nvPr>
        </p:nvPicPr>
        <p:blipFill rotWithShape="1">
          <a:blip r:embed="rId3">
            <a:alphaModFix/>
          </a:blip>
          <a:srcRect b="0" l="15725" r="15725" t="0"/>
          <a:stretch/>
        </p:blipFill>
        <p:spPr>
          <a:xfrm>
            <a:off x="1" y="0"/>
            <a:ext cx="5300700" cy="5143500"/>
          </a:xfrm>
          <a:prstGeom prst="rect">
            <a:avLst/>
          </a:prstGeom>
          <a:solidFill>
            <a:srgbClr val="88888A"/>
          </a:solidFill>
          <a:ln>
            <a:noFill/>
          </a:ln>
        </p:spPr>
      </p:pic>
      <p:sp>
        <p:nvSpPr>
          <p:cNvPr id="491" name="Google Shape;491;p67"/>
          <p:cNvSpPr/>
          <p:nvPr/>
        </p:nvSpPr>
        <p:spPr>
          <a:xfrm>
            <a:off x="3245" y="836413"/>
            <a:ext cx="5092800" cy="4314900"/>
          </a:xfrm>
          <a:prstGeom prst="parallelogram">
            <a:avLst>
              <a:gd fmla="val 38882" name="adj"/>
            </a:avLst>
          </a:prstGeom>
          <a:gradFill>
            <a:gsLst>
              <a:gs pos="0">
                <a:schemeClr val="accent4"/>
              </a:gs>
              <a:gs pos="100000">
                <a:srgbClr val="EC4E75">
                  <a:alpha val="85490"/>
                </a:srgbClr>
              </a:gs>
            </a:gsLst>
            <a:lin ang="0" scaled="0"/>
          </a:gradFill>
          <a:ln>
            <a:noFill/>
          </a:ln>
          <a:effectLst>
            <a:outerShdw blurRad="101600" sx="91000" rotWithShape="0" algn="t" dir="8040000" dist="139700" sy="91000">
              <a:srgbClr val="000000">
                <a:alpha val="29409"/>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492" name="Google Shape;492;p67"/>
          <p:cNvSpPr txBox="1"/>
          <p:nvPr>
            <p:ph idx="1" type="body"/>
          </p:nvPr>
        </p:nvSpPr>
        <p:spPr>
          <a:xfrm>
            <a:off x="5599366" y="836413"/>
            <a:ext cx="3228900" cy="385200"/>
          </a:xfrm>
          <a:prstGeom prst="rect">
            <a:avLst/>
          </a:prstGeom>
          <a:noFill/>
          <a:ln>
            <a:noFill/>
          </a:ln>
        </p:spPr>
        <p:txBody>
          <a:bodyPr anchorCtr="0" anchor="t" bIns="67500" lIns="135025" spcFirstLastPara="1" rIns="135025" wrap="square" tIns="67500">
            <a:noAutofit/>
          </a:bodyPr>
          <a:lstStyle/>
          <a:p>
            <a:pPr indent="0" lvl="0" marL="0" marR="0" rtl="0" algn="l">
              <a:lnSpc>
                <a:spcPct val="90000"/>
              </a:lnSpc>
              <a:spcBef>
                <a:spcPts val="0"/>
              </a:spcBef>
              <a:spcAft>
                <a:spcPts val="0"/>
              </a:spcAft>
              <a:buClr>
                <a:schemeClr val="dk1"/>
              </a:buClr>
              <a:buSzPts val="1900"/>
              <a:buFont typeface="Arial"/>
              <a:buNone/>
            </a:pPr>
            <a:r>
              <a:rPr lang="en" sz="1900">
                <a:solidFill>
                  <a:schemeClr val="dk1"/>
                </a:solidFill>
                <a:latin typeface="Raleway SemiBold"/>
                <a:ea typeface="Raleway SemiBold"/>
                <a:cs typeface="Raleway SemiBold"/>
                <a:sym typeface="Raleway SemiBold"/>
              </a:rPr>
              <a:t>Factomd Control Panel</a:t>
            </a:r>
            <a:endParaRPr b="0" i="0" sz="3700" u="none" cap="none" strike="noStrike">
              <a:solidFill>
                <a:srgbClr val="88888A"/>
              </a:solidFill>
              <a:latin typeface="Open Sans ExtraBold"/>
              <a:ea typeface="Open Sans ExtraBold"/>
              <a:cs typeface="Open Sans ExtraBold"/>
              <a:sym typeface="Open Sans ExtraBold"/>
            </a:endParaRPr>
          </a:p>
        </p:txBody>
      </p:sp>
      <p:sp>
        <p:nvSpPr>
          <p:cNvPr id="493" name="Google Shape;493;p67"/>
          <p:cNvSpPr/>
          <p:nvPr/>
        </p:nvSpPr>
        <p:spPr>
          <a:xfrm>
            <a:off x="3135877" y="2670567"/>
            <a:ext cx="2155500" cy="2480700"/>
          </a:xfrm>
          <a:prstGeom prst="parallelogram">
            <a:avLst>
              <a:gd fmla="val 46348" name="adj"/>
            </a:avLst>
          </a:prstGeom>
          <a:gradFill>
            <a:gsLst>
              <a:gs pos="0">
                <a:schemeClr val="accent4"/>
              </a:gs>
              <a:gs pos="100000">
                <a:srgbClr val="EC4E75">
                  <a:alpha val="21568"/>
                </a:srgbClr>
              </a:gs>
            </a:gsLst>
            <a:lin ang="0" scaled="0"/>
          </a:gradFill>
          <a:ln>
            <a:noFill/>
          </a:ln>
          <a:effectLst>
            <a:outerShdw blurRad="101600" sx="91000" rotWithShape="0" algn="t" dir="8040000" dist="139700" sy="91000">
              <a:srgbClr val="000000">
                <a:alpha val="29409"/>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494" name="Google Shape;494;p67"/>
          <p:cNvSpPr txBox="1"/>
          <p:nvPr/>
        </p:nvSpPr>
        <p:spPr>
          <a:xfrm>
            <a:off x="1184395" y="2191290"/>
            <a:ext cx="3684600" cy="2381100"/>
          </a:xfrm>
          <a:prstGeom prst="rect">
            <a:avLst/>
          </a:prstGeom>
          <a:noFill/>
          <a:ln>
            <a:noFill/>
          </a:ln>
        </p:spPr>
        <p:txBody>
          <a:bodyPr anchorCtr="0" anchor="t" bIns="67500" lIns="135025" spcFirstLastPara="1" rIns="135025" wrap="square" tIns="67500">
            <a:noAutofit/>
          </a:bodyPr>
          <a:lstStyle/>
          <a:p>
            <a:pPr indent="0" lvl="0" marL="0" marR="0" rtl="0" algn="l">
              <a:lnSpc>
                <a:spcPct val="90000"/>
              </a:lnSpc>
              <a:spcBef>
                <a:spcPts val="0"/>
              </a:spcBef>
              <a:spcAft>
                <a:spcPts val="0"/>
              </a:spcAft>
              <a:buClr>
                <a:schemeClr val="accent1"/>
              </a:buClr>
              <a:buSzPts val="2500"/>
              <a:buFont typeface="Arial"/>
              <a:buNone/>
            </a:pPr>
            <a:r>
              <a:rPr lang="en" sz="3600">
                <a:solidFill>
                  <a:srgbClr val="FFFFFF"/>
                </a:solidFill>
                <a:latin typeface="Open Sans ExtraBold"/>
                <a:ea typeface="Open Sans ExtraBold"/>
                <a:cs typeface="Open Sans ExtraBold"/>
                <a:sym typeface="Open Sans ExtraBold"/>
              </a:rPr>
              <a:t>Factomd Control </a:t>
            </a:r>
            <a:endParaRPr sz="3600">
              <a:solidFill>
                <a:srgbClr val="FFFFFF"/>
              </a:solidFill>
              <a:latin typeface="Open Sans ExtraBold"/>
              <a:ea typeface="Open Sans ExtraBold"/>
              <a:cs typeface="Open Sans ExtraBold"/>
              <a:sym typeface="Open Sans ExtraBold"/>
            </a:endParaRPr>
          </a:p>
          <a:p>
            <a:pPr indent="0" lvl="0" marL="0" marR="0" rtl="0" algn="l">
              <a:lnSpc>
                <a:spcPct val="90000"/>
              </a:lnSpc>
              <a:spcBef>
                <a:spcPts val="0"/>
              </a:spcBef>
              <a:spcAft>
                <a:spcPts val="0"/>
              </a:spcAft>
              <a:buClr>
                <a:schemeClr val="accent1"/>
              </a:buClr>
              <a:buSzPts val="2500"/>
              <a:buFont typeface="Arial"/>
              <a:buNone/>
            </a:pPr>
            <a:r>
              <a:rPr lang="en" sz="3600">
                <a:solidFill>
                  <a:srgbClr val="FFFFFF"/>
                </a:solidFill>
                <a:latin typeface="Open Sans ExtraBold"/>
                <a:ea typeface="Open Sans ExtraBold"/>
                <a:cs typeface="Open Sans ExtraBold"/>
                <a:sym typeface="Open Sans ExtraBold"/>
              </a:rPr>
              <a:t>Panel</a:t>
            </a:r>
            <a:endParaRPr b="0" i="0" sz="2500" u="none" cap="none" strike="noStrike">
              <a:solidFill>
                <a:srgbClr val="FFFFFF"/>
              </a:solidFill>
              <a:latin typeface="Open Sans Light"/>
              <a:ea typeface="Open Sans Light"/>
              <a:cs typeface="Open Sans Light"/>
              <a:sym typeface="Open Sans Light"/>
            </a:endParaRPr>
          </a:p>
        </p:txBody>
      </p:sp>
      <p:sp>
        <p:nvSpPr>
          <p:cNvPr id="495" name="Google Shape;495;p67"/>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496" name="Google Shape;496;p67"/>
          <p:cNvSpPr txBox="1"/>
          <p:nvPr/>
        </p:nvSpPr>
        <p:spPr>
          <a:xfrm>
            <a:off x="5669499" y="1163225"/>
            <a:ext cx="3052200" cy="303900"/>
          </a:xfrm>
          <a:prstGeom prst="rect">
            <a:avLst/>
          </a:prstGeom>
          <a:noFill/>
          <a:ln>
            <a:noFill/>
          </a:ln>
        </p:spPr>
        <p:txBody>
          <a:bodyPr anchorCtr="0" anchor="t" bIns="40775" lIns="81575" spcFirstLastPara="1" rIns="81575" wrap="square" tIns="40775">
            <a:noAutofit/>
          </a:bodyPr>
          <a:lstStyle/>
          <a:p>
            <a:pPr indent="0" lvl="0" marL="0" marR="0" rtl="0">
              <a:lnSpc>
                <a:spcPct val="120000"/>
              </a:lnSpc>
              <a:spcBef>
                <a:spcPts val="0"/>
              </a:spcBef>
              <a:spcAft>
                <a:spcPts val="0"/>
              </a:spcAft>
              <a:buClr>
                <a:schemeClr val="dk1"/>
              </a:buClr>
              <a:buSzPts val="1200"/>
              <a:buFont typeface="Arial"/>
              <a:buNone/>
            </a:pPr>
            <a:r>
              <a:rPr lang="en" sz="1200">
                <a:solidFill>
                  <a:schemeClr val="dk1"/>
                </a:solidFill>
                <a:latin typeface="Raleway Medium"/>
                <a:ea typeface="Raleway Medium"/>
                <a:cs typeface="Raleway Medium"/>
                <a:sym typeface="Raleway Medium"/>
              </a:rPr>
              <a:t>Introduction, Installation and Usage</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pic>
        <p:nvPicPr>
          <p:cNvPr id="502" name="Google Shape;502;p68"/>
          <p:cNvPicPr preferRelativeResize="0"/>
          <p:nvPr>
            <p:ph idx="2" type="pic"/>
          </p:nvPr>
        </p:nvPicPr>
        <p:blipFill rotWithShape="1">
          <a:blip r:embed="rId3">
            <a:alphaModFix/>
          </a:blip>
          <a:srcRect b="7806" l="0" r="0" t="7798"/>
          <a:stretch/>
        </p:blipFill>
        <p:spPr>
          <a:xfrm>
            <a:off x="0" y="0"/>
            <a:ext cx="9144000" cy="5143500"/>
          </a:xfrm>
          <a:prstGeom prst="rect">
            <a:avLst/>
          </a:prstGeom>
          <a:noFill/>
          <a:ln>
            <a:noFill/>
          </a:ln>
        </p:spPr>
      </p:pic>
      <p:sp>
        <p:nvSpPr>
          <p:cNvPr id="503" name="Google Shape;503;p68"/>
          <p:cNvSpPr/>
          <p:nvPr/>
        </p:nvSpPr>
        <p:spPr>
          <a:xfrm>
            <a:off x="4685050" y="465600"/>
            <a:ext cx="4338600" cy="4096500"/>
          </a:xfrm>
          <a:prstGeom prst="roundRect">
            <a:avLst>
              <a:gd fmla="val 2778" name="adj"/>
            </a:avLst>
          </a:prstGeom>
          <a:gradFill>
            <a:gsLst>
              <a:gs pos="0">
                <a:schemeClr val="accent4"/>
              </a:gs>
              <a:gs pos="100000">
                <a:schemeClr val="accent5"/>
              </a:gs>
            </a:gsLst>
            <a:lin ang="0" scaled="0"/>
          </a:gradFill>
          <a:ln>
            <a:noFill/>
          </a:ln>
          <a:effectLst>
            <a:outerShdw blurRad="495300" sx="102000" rotWithShape="0" algn="ctr" sy="102000">
              <a:srgbClr val="000000">
                <a:alpha val="20390"/>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504" name="Google Shape;504;p68"/>
          <p:cNvSpPr txBox="1"/>
          <p:nvPr/>
        </p:nvSpPr>
        <p:spPr>
          <a:xfrm>
            <a:off x="4819300" y="2400175"/>
            <a:ext cx="4070100" cy="596400"/>
          </a:xfrm>
          <a:prstGeom prst="rect">
            <a:avLst/>
          </a:prstGeom>
          <a:noFill/>
          <a:ln>
            <a:noFill/>
          </a:ln>
        </p:spPr>
        <p:txBody>
          <a:bodyPr anchorCtr="0" anchor="t" bIns="17150" lIns="34300" spcFirstLastPara="1" rIns="34300" wrap="square" tIns="17150">
            <a:noAutofit/>
          </a:bodyPr>
          <a:lstStyle/>
          <a:p>
            <a:pPr indent="0" lvl="0" marL="0" rtl="0" algn="ctr">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Introduction</a:t>
            </a:r>
            <a:endParaRPr b="1" i="0" sz="3000" u="none" cap="none" strike="noStrike">
              <a:solidFill>
                <a:schemeClr val="lt1"/>
              </a:solidFill>
              <a:latin typeface="Open Sans ExtraBold"/>
              <a:ea typeface="Open Sans ExtraBold"/>
              <a:cs typeface="Open Sans ExtraBold"/>
              <a:sym typeface="Open Sans ExtraBold"/>
            </a:endParaRPr>
          </a:p>
        </p:txBody>
      </p:sp>
      <p:sp>
        <p:nvSpPr>
          <p:cNvPr id="505" name="Google Shape;505;p68"/>
          <p:cNvSpPr/>
          <p:nvPr/>
        </p:nvSpPr>
        <p:spPr>
          <a:xfrm>
            <a:off x="6669624" y="1096824"/>
            <a:ext cx="288416" cy="288342"/>
          </a:xfrm>
          <a:custGeom>
            <a:rect b="b" l="l" r="r" t="t"/>
            <a:pathLst>
              <a:path extrusionOk="0" h="1648" w="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506" name="Google Shape;506;p68"/>
          <p:cNvSpPr/>
          <p:nvPr/>
        </p:nvSpPr>
        <p:spPr>
          <a:xfrm>
            <a:off x="6384995" y="812156"/>
            <a:ext cx="857700" cy="857700"/>
          </a:xfrm>
          <a:prstGeom prst="ellipse">
            <a:avLst/>
          </a:prstGeom>
          <a:noFill/>
          <a:ln cap="flat" cmpd="sng" w="12700">
            <a:solidFill>
              <a:schemeClr val="lt1"/>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nvGrpSpPr>
          <p:cNvPr id="507" name="Google Shape;507;p68"/>
          <p:cNvGrpSpPr/>
          <p:nvPr/>
        </p:nvGrpSpPr>
        <p:grpSpPr>
          <a:xfrm>
            <a:off x="5965642" y="4387480"/>
            <a:ext cx="1777401" cy="287712"/>
            <a:chOff x="13710888" y="9666405"/>
            <a:chExt cx="4111500" cy="1080000"/>
          </a:xfrm>
        </p:grpSpPr>
        <p:sp>
          <p:nvSpPr>
            <p:cNvPr id="508" name="Google Shape;508;p68"/>
            <p:cNvSpPr/>
            <p:nvPr/>
          </p:nvSpPr>
          <p:spPr>
            <a:xfrm>
              <a:off x="13710888" y="9666405"/>
              <a:ext cx="4111500" cy="1080000"/>
            </a:xfrm>
            <a:prstGeom prst="roundRect">
              <a:avLst>
                <a:gd fmla="val 50000" name="adj"/>
              </a:avLst>
            </a:prstGeom>
            <a:solidFill>
              <a:schemeClr val="accent4"/>
            </a:solidFill>
            <a:ln>
              <a:noFill/>
            </a:ln>
            <a:effectLst>
              <a:outerShdw blurRad="495300" sx="111000" rotWithShape="0" algn="ctr" sy="111000">
                <a:srgbClr val="000000">
                  <a:alpha val="27450"/>
                </a:srgbClr>
              </a:outerShdw>
            </a:effectLst>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Medium"/>
                  <a:ea typeface="Raleway Medium"/>
                  <a:cs typeface="Raleway Medium"/>
                  <a:sym typeface="Raleway Medium"/>
                </a:rPr>
                <a:t>FIND MO</a:t>
              </a:r>
              <a:r>
                <a:rPr lang="en" sz="1100">
                  <a:solidFill>
                    <a:schemeClr val="lt1"/>
                  </a:solidFill>
                  <a:latin typeface="Raleway Medium"/>
                  <a:ea typeface="Raleway Medium"/>
                  <a:cs typeface="Raleway Medium"/>
                  <a:sym typeface="Raleway Medium"/>
                </a:rPr>
                <a:t>RE</a:t>
              </a:r>
              <a:endParaRPr b="0" i="0" sz="500" u="none" cap="none" strike="noStrike">
                <a:solidFill>
                  <a:srgbClr val="000000"/>
                </a:solidFill>
                <a:latin typeface="Arial"/>
                <a:ea typeface="Arial"/>
                <a:cs typeface="Arial"/>
                <a:sym typeface="Arial"/>
              </a:endParaRPr>
            </a:p>
          </p:txBody>
        </p:sp>
        <p:sp>
          <p:nvSpPr>
            <p:cNvPr id="509" name="Google Shape;509;p68"/>
            <p:cNvSpPr/>
            <p:nvPr/>
          </p:nvSpPr>
          <p:spPr>
            <a:xfrm>
              <a:off x="16797338" y="10013844"/>
              <a:ext cx="207931" cy="385057"/>
            </a:xfrm>
            <a:custGeom>
              <a:rect b="b" l="l" r="r" t="t"/>
              <a:pathLst>
                <a:path extrusionOk="0" h="346" w="187">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lt1"/>
            </a:solidFill>
            <a:ln cap="flat" cmpd="sng" w="9525">
              <a:solidFill>
                <a:schemeClr val="lt1"/>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Raleway Medium"/>
                <a:ea typeface="Raleway Medium"/>
                <a:cs typeface="Raleway Medium"/>
                <a:sym typeface="Raleway Medium"/>
              </a:endParaRPr>
            </a:p>
          </p:txBody>
        </p:sp>
      </p:grpSp>
      <p:sp>
        <p:nvSpPr>
          <p:cNvPr id="510" name="Google Shape;510;p68"/>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9"/>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517" name="Google Shape;517;p69"/>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INTRODUCTION</a:t>
            </a:r>
            <a:endParaRPr b="1" sz="3600">
              <a:solidFill>
                <a:schemeClr val="dk1"/>
              </a:solidFill>
              <a:latin typeface="Calibri"/>
              <a:ea typeface="Calibri"/>
              <a:cs typeface="Calibri"/>
              <a:sym typeface="Calibri"/>
            </a:endParaRPr>
          </a:p>
        </p:txBody>
      </p:sp>
      <p:sp>
        <p:nvSpPr>
          <p:cNvPr id="518" name="Google Shape;518;p69"/>
          <p:cNvSpPr txBox="1"/>
          <p:nvPr/>
        </p:nvSpPr>
        <p:spPr>
          <a:xfrm>
            <a:off x="160950" y="1162875"/>
            <a:ext cx="8822100" cy="3861000"/>
          </a:xfrm>
          <a:prstGeom prst="rect">
            <a:avLst/>
          </a:prstGeom>
          <a:noFill/>
          <a:ln>
            <a:noFill/>
          </a:ln>
        </p:spPr>
        <p:txBody>
          <a:bodyPr anchorCtr="0" anchor="ctr" bIns="91425" lIns="91425" spcFirstLastPara="1" rIns="91425" wrap="square" tIns="91425">
            <a:noAutofit/>
          </a:bodyPr>
          <a:lstStyle/>
          <a:p>
            <a:pPr indent="-342900" lvl="0" marL="457200" marR="266700" rtl="0">
              <a:lnSpc>
                <a:spcPct val="160000"/>
              </a:lnSpc>
              <a:spcBef>
                <a:spcPts val="0"/>
              </a:spcBef>
              <a:spcAft>
                <a:spcPts val="0"/>
              </a:spcAft>
              <a:buClr>
                <a:srgbClr val="333333"/>
              </a:buClr>
              <a:buSzPts val="1800"/>
              <a:buFont typeface="Nunito"/>
              <a:buChar char="+"/>
            </a:pPr>
            <a:r>
              <a:rPr lang="en" sz="1800">
                <a:solidFill>
                  <a:srgbClr val="333333"/>
                </a:solidFill>
                <a:latin typeface="Nunito"/>
                <a:ea typeface="Nunito"/>
                <a:cs typeface="Nunito"/>
                <a:sym typeface="Nunito"/>
              </a:rPr>
              <a:t>The Factomd Control Panel (FCP) is graphical interface for a factomd node. </a:t>
            </a:r>
            <a:endParaRPr sz="1800">
              <a:solidFill>
                <a:srgbClr val="333333"/>
              </a:solidFill>
              <a:latin typeface="Nunito"/>
              <a:ea typeface="Nunito"/>
              <a:cs typeface="Nunito"/>
              <a:sym typeface="Nunito"/>
            </a:endParaRPr>
          </a:p>
          <a:p>
            <a:pPr indent="-342900" lvl="0" marL="457200" marR="266700" rtl="0">
              <a:lnSpc>
                <a:spcPct val="160000"/>
              </a:lnSpc>
              <a:spcBef>
                <a:spcPts val="0"/>
              </a:spcBef>
              <a:spcAft>
                <a:spcPts val="0"/>
              </a:spcAft>
              <a:buClr>
                <a:srgbClr val="333333"/>
              </a:buClr>
              <a:buSzPts val="1800"/>
              <a:buFont typeface="Nunito"/>
              <a:buChar char="+"/>
            </a:pPr>
            <a:r>
              <a:rPr lang="en" sz="1800">
                <a:solidFill>
                  <a:srgbClr val="333333"/>
                </a:solidFill>
                <a:latin typeface="Nunito"/>
                <a:ea typeface="Nunito"/>
                <a:cs typeface="Nunito"/>
                <a:sym typeface="Nunito"/>
              </a:rPr>
              <a:t>It presents a lot of useful information such as the state of the node, blockchain sync status, connected federated servers, etc.</a:t>
            </a:r>
            <a:endParaRPr sz="1800">
              <a:solidFill>
                <a:srgbClr val="333333"/>
              </a:solidFill>
              <a:latin typeface="Nunito"/>
              <a:ea typeface="Nunito"/>
              <a:cs typeface="Nunito"/>
              <a:sym typeface="Nunito"/>
            </a:endParaRPr>
          </a:p>
          <a:p>
            <a:pPr indent="-342900" lvl="0" marL="457200" marR="266700" rtl="0">
              <a:lnSpc>
                <a:spcPct val="160000"/>
              </a:lnSpc>
              <a:spcBef>
                <a:spcPts val="0"/>
              </a:spcBef>
              <a:spcAft>
                <a:spcPts val="0"/>
              </a:spcAft>
              <a:buClr>
                <a:srgbClr val="333333"/>
              </a:buClr>
              <a:buSzPts val="1800"/>
              <a:buFont typeface="Nunito"/>
              <a:buChar char="+"/>
            </a:pPr>
            <a:r>
              <a:rPr lang="en" sz="1800">
                <a:solidFill>
                  <a:srgbClr val="333333"/>
                </a:solidFill>
                <a:latin typeface="Nunito"/>
                <a:ea typeface="Nunito"/>
                <a:cs typeface="Nunito"/>
                <a:sym typeface="Nunito"/>
              </a:rPr>
              <a:t>It also allows you to search for transactions’ IDs, block height, factoid and entry credit addresses, or other data points similar to using the Factom Explorer. </a:t>
            </a:r>
            <a:endParaRPr sz="1800">
              <a:solidFill>
                <a:srgbClr val="333333"/>
              </a:solidFill>
              <a:latin typeface="Nunito"/>
              <a:ea typeface="Nunito"/>
              <a:cs typeface="Nunito"/>
              <a:sym typeface="Nunito"/>
            </a:endParaRPr>
          </a:p>
          <a:p>
            <a:pPr indent="-342900" lvl="0" marL="457200" marR="266700" rtl="0">
              <a:lnSpc>
                <a:spcPct val="160000"/>
              </a:lnSpc>
              <a:spcBef>
                <a:spcPts val="0"/>
              </a:spcBef>
              <a:spcAft>
                <a:spcPts val="0"/>
              </a:spcAft>
              <a:buClr>
                <a:srgbClr val="333333"/>
              </a:buClr>
              <a:buSzPts val="1800"/>
              <a:buFont typeface="Nunito"/>
              <a:buChar char="+"/>
            </a:pPr>
            <a:r>
              <a:rPr lang="en" sz="1800">
                <a:solidFill>
                  <a:srgbClr val="333333"/>
                </a:solidFill>
                <a:latin typeface="Nunito"/>
                <a:ea typeface="Nunito"/>
                <a:cs typeface="Nunito"/>
                <a:sym typeface="Nunito"/>
              </a:rPr>
              <a:t>A very useful tool to have for any Factom user or developer who wants to keep an eye on what’s going on when running factomd on their local machines.</a:t>
            </a:r>
            <a:endParaRPr sz="1800">
              <a:solidFill>
                <a:srgbClr val="333333"/>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id="524" name="Google Shape;524;p70"/>
          <p:cNvPicPr preferRelativeResize="0"/>
          <p:nvPr>
            <p:ph idx="2" type="pic"/>
          </p:nvPr>
        </p:nvPicPr>
        <p:blipFill rotWithShape="1">
          <a:blip r:embed="rId3">
            <a:alphaModFix/>
          </a:blip>
          <a:srcRect b="7806" l="0" r="0" t="7798"/>
          <a:stretch/>
        </p:blipFill>
        <p:spPr>
          <a:xfrm>
            <a:off x="0" y="0"/>
            <a:ext cx="9144000" cy="5143500"/>
          </a:xfrm>
          <a:prstGeom prst="rect">
            <a:avLst/>
          </a:prstGeom>
          <a:noFill/>
          <a:ln>
            <a:noFill/>
          </a:ln>
        </p:spPr>
      </p:pic>
      <p:sp>
        <p:nvSpPr>
          <p:cNvPr id="525" name="Google Shape;525;p70"/>
          <p:cNvSpPr/>
          <p:nvPr/>
        </p:nvSpPr>
        <p:spPr>
          <a:xfrm>
            <a:off x="4685050" y="465600"/>
            <a:ext cx="4338600" cy="4096500"/>
          </a:xfrm>
          <a:prstGeom prst="roundRect">
            <a:avLst>
              <a:gd fmla="val 2778" name="adj"/>
            </a:avLst>
          </a:prstGeom>
          <a:gradFill>
            <a:gsLst>
              <a:gs pos="0">
                <a:schemeClr val="accent4"/>
              </a:gs>
              <a:gs pos="100000">
                <a:schemeClr val="accent5"/>
              </a:gs>
            </a:gsLst>
            <a:lin ang="0" scaled="0"/>
          </a:gradFill>
          <a:ln>
            <a:noFill/>
          </a:ln>
          <a:effectLst>
            <a:outerShdw blurRad="495300" sx="102000" rotWithShape="0" algn="ctr" sy="102000">
              <a:srgbClr val="000000">
                <a:alpha val="20390"/>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526" name="Google Shape;526;p70"/>
          <p:cNvSpPr txBox="1"/>
          <p:nvPr/>
        </p:nvSpPr>
        <p:spPr>
          <a:xfrm>
            <a:off x="4819300" y="2400175"/>
            <a:ext cx="4070100" cy="596400"/>
          </a:xfrm>
          <a:prstGeom prst="rect">
            <a:avLst/>
          </a:prstGeom>
          <a:noFill/>
          <a:ln>
            <a:noFill/>
          </a:ln>
        </p:spPr>
        <p:txBody>
          <a:bodyPr anchorCtr="0" anchor="t" bIns="17150" lIns="34300" spcFirstLastPara="1" rIns="34300" wrap="square" tIns="17150">
            <a:noAutofit/>
          </a:bodyPr>
          <a:lstStyle/>
          <a:p>
            <a:pPr indent="0" lvl="0" marL="0" rtl="0" algn="ctr">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Installing and Usage</a:t>
            </a:r>
            <a:endParaRPr b="1" i="0" sz="3000" u="none" cap="none" strike="noStrike">
              <a:solidFill>
                <a:schemeClr val="lt1"/>
              </a:solidFill>
              <a:latin typeface="Open Sans ExtraBold"/>
              <a:ea typeface="Open Sans ExtraBold"/>
              <a:cs typeface="Open Sans ExtraBold"/>
              <a:sym typeface="Open Sans ExtraBold"/>
            </a:endParaRPr>
          </a:p>
        </p:txBody>
      </p:sp>
      <p:sp>
        <p:nvSpPr>
          <p:cNvPr id="527" name="Google Shape;527;p70"/>
          <p:cNvSpPr/>
          <p:nvPr/>
        </p:nvSpPr>
        <p:spPr>
          <a:xfrm>
            <a:off x="6669624" y="1096824"/>
            <a:ext cx="288416" cy="288342"/>
          </a:xfrm>
          <a:custGeom>
            <a:rect b="b" l="l" r="r" t="t"/>
            <a:pathLst>
              <a:path extrusionOk="0" h="1648" w="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528" name="Google Shape;528;p70"/>
          <p:cNvSpPr/>
          <p:nvPr/>
        </p:nvSpPr>
        <p:spPr>
          <a:xfrm>
            <a:off x="6384995" y="812156"/>
            <a:ext cx="857700" cy="857700"/>
          </a:xfrm>
          <a:prstGeom prst="ellipse">
            <a:avLst/>
          </a:prstGeom>
          <a:noFill/>
          <a:ln cap="flat" cmpd="sng" w="12700">
            <a:solidFill>
              <a:schemeClr val="lt1"/>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nvGrpSpPr>
          <p:cNvPr id="529" name="Google Shape;529;p70"/>
          <p:cNvGrpSpPr/>
          <p:nvPr/>
        </p:nvGrpSpPr>
        <p:grpSpPr>
          <a:xfrm>
            <a:off x="5965642" y="4387480"/>
            <a:ext cx="1777401" cy="287712"/>
            <a:chOff x="13710888" y="9666405"/>
            <a:chExt cx="4111500" cy="1080000"/>
          </a:xfrm>
        </p:grpSpPr>
        <p:sp>
          <p:nvSpPr>
            <p:cNvPr id="530" name="Google Shape;530;p70"/>
            <p:cNvSpPr/>
            <p:nvPr/>
          </p:nvSpPr>
          <p:spPr>
            <a:xfrm>
              <a:off x="13710888" y="9666405"/>
              <a:ext cx="4111500" cy="1080000"/>
            </a:xfrm>
            <a:prstGeom prst="roundRect">
              <a:avLst>
                <a:gd fmla="val 50000" name="adj"/>
              </a:avLst>
            </a:prstGeom>
            <a:solidFill>
              <a:schemeClr val="accent4"/>
            </a:solidFill>
            <a:ln>
              <a:noFill/>
            </a:ln>
            <a:effectLst>
              <a:outerShdw blurRad="495300" sx="111000" rotWithShape="0" algn="ctr" sy="111000">
                <a:srgbClr val="000000">
                  <a:alpha val="27450"/>
                </a:srgbClr>
              </a:outerShdw>
            </a:effectLst>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Medium"/>
                  <a:ea typeface="Raleway Medium"/>
                  <a:cs typeface="Raleway Medium"/>
                  <a:sym typeface="Raleway Medium"/>
                </a:rPr>
                <a:t>FIND MO</a:t>
              </a:r>
              <a:r>
                <a:rPr lang="en" sz="1100">
                  <a:solidFill>
                    <a:schemeClr val="lt1"/>
                  </a:solidFill>
                  <a:latin typeface="Raleway Medium"/>
                  <a:ea typeface="Raleway Medium"/>
                  <a:cs typeface="Raleway Medium"/>
                  <a:sym typeface="Raleway Medium"/>
                </a:rPr>
                <a:t>RE</a:t>
              </a:r>
              <a:endParaRPr b="0" i="0" sz="500" u="none" cap="none" strike="noStrike">
                <a:solidFill>
                  <a:srgbClr val="000000"/>
                </a:solidFill>
                <a:latin typeface="Arial"/>
                <a:ea typeface="Arial"/>
                <a:cs typeface="Arial"/>
                <a:sym typeface="Arial"/>
              </a:endParaRPr>
            </a:p>
          </p:txBody>
        </p:sp>
        <p:sp>
          <p:nvSpPr>
            <p:cNvPr id="531" name="Google Shape;531;p70"/>
            <p:cNvSpPr/>
            <p:nvPr/>
          </p:nvSpPr>
          <p:spPr>
            <a:xfrm>
              <a:off x="16797338" y="10013844"/>
              <a:ext cx="207931" cy="385057"/>
            </a:xfrm>
            <a:custGeom>
              <a:rect b="b" l="l" r="r" t="t"/>
              <a:pathLst>
                <a:path extrusionOk="0" h="346" w="187">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lt1"/>
            </a:solidFill>
            <a:ln cap="flat" cmpd="sng" w="9525">
              <a:solidFill>
                <a:schemeClr val="lt1"/>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Raleway Medium"/>
                <a:ea typeface="Raleway Medium"/>
                <a:cs typeface="Raleway Medium"/>
                <a:sym typeface="Raleway Medium"/>
              </a:endParaRPr>
            </a:p>
          </p:txBody>
        </p:sp>
      </p:grpSp>
      <p:sp>
        <p:nvSpPr>
          <p:cNvPr id="532" name="Google Shape;532;p70"/>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1"/>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539" name="Google Shape;539;p71"/>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Factomd Control Panel</a:t>
            </a:r>
            <a:endParaRPr b="1" sz="3600">
              <a:solidFill>
                <a:schemeClr val="dk1"/>
              </a:solidFill>
              <a:latin typeface="Calibri"/>
              <a:ea typeface="Calibri"/>
              <a:cs typeface="Calibri"/>
              <a:sym typeface="Calibri"/>
            </a:endParaRPr>
          </a:p>
        </p:txBody>
      </p:sp>
      <p:sp>
        <p:nvSpPr>
          <p:cNvPr id="540" name="Google Shape;540;p71"/>
          <p:cNvSpPr txBox="1"/>
          <p:nvPr/>
        </p:nvSpPr>
        <p:spPr>
          <a:xfrm>
            <a:off x="160950" y="1162875"/>
            <a:ext cx="8822100" cy="3861000"/>
          </a:xfrm>
          <a:prstGeom prst="rect">
            <a:avLst/>
          </a:prstGeom>
          <a:noFill/>
          <a:ln>
            <a:noFill/>
          </a:ln>
        </p:spPr>
        <p:txBody>
          <a:bodyPr anchorCtr="0" anchor="ctr" bIns="91425" lIns="91425" spcFirstLastPara="1" rIns="91425" wrap="square" tIns="91425">
            <a:noAutofit/>
          </a:bodyPr>
          <a:lstStyle/>
          <a:p>
            <a:pPr indent="-342900" lvl="0" marL="457200" marR="266700" rtl="0">
              <a:lnSpc>
                <a:spcPct val="160000"/>
              </a:lnSpc>
              <a:spcBef>
                <a:spcPts val="0"/>
              </a:spcBef>
              <a:spcAft>
                <a:spcPts val="0"/>
              </a:spcAft>
              <a:buClr>
                <a:srgbClr val="333333"/>
              </a:buClr>
              <a:buSzPts val="1800"/>
              <a:buFont typeface="Nunito"/>
              <a:buChar char="+"/>
            </a:pPr>
            <a:r>
              <a:rPr lang="en" sz="1800">
                <a:solidFill>
                  <a:srgbClr val="333333"/>
                </a:solidFill>
                <a:latin typeface="Nunito"/>
                <a:ea typeface="Nunito"/>
                <a:cs typeface="Nunito"/>
                <a:sym typeface="Nunito"/>
              </a:rPr>
              <a:t>After installing Factom Federation (FF), you can access Factomd Control Panel without installation.</a:t>
            </a:r>
            <a:endParaRPr sz="1800">
              <a:solidFill>
                <a:srgbClr val="333333"/>
              </a:solidFill>
              <a:latin typeface="Nunito"/>
              <a:ea typeface="Nunito"/>
              <a:cs typeface="Nunito"/>
              <a:sym typeface="Nunito"/>
            </a:endParaRPr>
          </a:p>
          <a:p>
            <a:pPr indent="-342900" lvl="0" marL="457200" marR="266700" rtl="0">
              <a:lnSpc>
                <a:spcPct val="160000"/>
              </a:lnSpc>
              <a:spcBef>
                <a:spcPts val="0"/>
              </a:spcBef>
              <a:spcAft>
                <a:spcPts val="0"/>
              </a:spcAft>
              <a:buClr>
                <a:srgbClr val="333333"/>
              </a:buClr>
              <a:buSzPts val="1800"/>
              <a:buFont typeface="Nunito"/>
              <a:buChar char="+"/>
            </a:pPr>
            <a:r>
              <a:rPr lang="en" sz="1800">
                <a:solidFill>
                  <a:srgbClr val="333333"/>
                </a:solidFill>
                <a:highlight>
                  <a:srgbClr val="FFFFFF"/>
                </a:highlight>
                <a:latin typeface="Nunito"/>
                <a:ea typeface="Nunito"/>
                <a:cs typeface="Nunito"/>
                <a:sym typeface="Nunito"/>
              </a:rPr>
              <a:t>The Control Panel is accessible after running “</a:t>
            </a:r>
            <a:r>
              <a:rPr b="1" lang="en" sz="1800">
                <a:solidFill>
                  <a:srgbClr val="333333"/>
                </a:solidFill>
                <a:highlight>
                  <a:srgbClr val="FFFFFF"/>
                </a:highlight>
                <a:latin typeface="Nunito"/>
                <a:ea typeface="Nunito"/>
                <a:cs typeface="Nunito"/>
                <a:sym typeface="Nunito"/>
              </a:rPr>
              <a:t>factomd”</a:t>
            </a:r>
            <a:r>
              <a:rPr lang="en" sz="1800">
                <a:solidFill>
                  <a:srgbClr val="333333"/>
                </a:solidFill>
                <a:highlight>
                  <a:srgbClr val="FFFFFF"/>
                </a:highlight>
                <a:latin typeface="Nunito"/>
                <a:ea typeface="Nunito"/>
                <a:cs typeface="Nunito"/>
                <a:sym typeface="Nunito"/>
              </a:rPr>
              <a:t> via command line at the following URL: </a:t>
            </a:r>
            <a:r>
              <a:rPr lang="en" sz="1800" u="sng">
                <a:solidFill>
                  <a:schemeClr val="hlink"/>
                </a:solidFill>
                <a:highlight>
                  <a:srgbClr val="FFFFFF"/>
                </a:highlight>
                <a:latin typeface="Nunito"/>
                <a:ea typeface="Nunito"/>
                <a:cs typeface="Nunito"/>
                <a:sym typeface="Nunito"/>
                <a:hlinkClick r:id="rId3"/>
              </a:rPr>
              <a:t>http://localhost:8090</a:t>
            </a:r>
            <a:r>
              <a:rPr lang="en" sz="1800">
                <a:solidFill>
                  <a:srgbClr val="333333"/>
                </a:solidFill>
                <a:highlight>
                  <a:srgbClr val="FFFFFF"/>
                </a:highlight>
                <a:latin typeface="Nunito"/>
                <a:ea typeface="Nunito"/>
                <a:cs typeface="Nunito"/>
                <a:sym typeface="Nunito"/>
              </a:rPr>
              <a:t>.</a:t>
            </a:r>
            <a:endParaRPr sz="1800">
              <a:solidFill>
                <a:srgbClr val="333333"/>
              </a:solidFill>
              <a:highlight>
                <a:srgbClr val="FFFFFF"/>
              </a:highlight>
              <a:latin typeface="Nunito"/>
              <a:ea typeface="Nunito"/>
              <a:cs typeface="Nunito"/>
              <a:sym typeface="Nunito"/>
            </a:endParaRPr>
          </a:p>
          <a:p>
            <a:pPr indent="-342900" lvl="0" marL="457200" marR="266700" rtl="0">
              <a:lnSpc>
                <a:spcPct val="160000"/>
              </a:lnSpc>
              <a:spcBef>
                <a:spcPts val="0"/>
              </a:spcBef>
              <a:spcAft>
                <a:spcPts val="0"/>
              </a:spcAft>
              <a:buClr>
                <a:srgbClr val="333333"/>
              </a:buClr>
              <a:buSzPts val="1800"/>
              <a:buFont typeface="Nunito"/>
              <a:buChar char="+"/>
            </a:pPr>
            <a:r>
              <a:rPr lang="en" sz="1800">
                <a:solidFill>
                  <a:srgbClr val="333333"/>
                </a:solidFill>
                <a:latin typeface="Nunito"/>
                <a:ea typeface="Nunito"/>
                <a:cs typeface="Nunito"/>
                <a:sym typeface="Nunito"/>
              </a:rPr>
              <a:t>The Control Panel has two main windows: </a:t>
            </a:r>
            <a:endParaRPr sz="1800">
              <a:solidFill>
                <a:srgbClr val="333333"/>
              </a:solidFill>
              <a:latin typeface="Nunito"/>
              <a:ea typeface="Nunito"/>
              <a:cs typeface="Nunito"/>
              <a:sym typeface="Nunito"/>
            </a:endParaRPr>
          </a:p>
          <a:p>
            <a:pPr indent="-342900" lvl="1" marL="914400" marR="266700" rtl="0">
              <a:lnSpc>
                <a:spcPct val="160000"/>
              </a:lnSpc>
              <a:spcBef>
                <a:spcPts val="0"/>
              </a:spcBef>
              <a:spcAft>
                <a:spcPts val="0"/>
              </a:spcAft>
              <a:buClr>
                <a:srgbClr val="333333"/>
              </a:buClr>
              <a:buSzPts val="1800"/>
              <a:buFont typeface="Nunito"/>
              <a:buChar char="+"/>
            </a:pPr>
            <a:r>
              <a:rPr lang="en" sz="1800">
                <a:solidFill>
                  <a:srgbClr val="333333"/>
                </a:solidFill>
                <a:highlight>
                  <a:srgbClr val="FFFFFF"/>
                </a:highlight>
                <a:latin typeface="Nunito"/>
                <a:ea typeface="Nunito"/>
                <a:cs typeface="Nunito"/>
                <a:sym typeface="Nunito"/>
              </a:rPr>
              <a:t>The Main Status Page</a:t>
            </a:r>
            <a:endParaRPr sz="1800">
              <a:solidFill>
                <a:srgbClr val="333333"/>
              </a:solidFill>
              <a:highlight>
                <a:srgbClr val="FFFFFF"/>
              </a:highlight>
              <a:latin typeface="Nunito"/>
              <a:ea typeface="Nunito"/>
              <a:cs typeface="Nunito"/>
              <a:sym typeface="Nunito"/>
            </a:endParaRPr>
          </a:p>
          <a:p>
            <a:pPr indent="-342900" lvl="1" marL="914400" marR="266700" rtl="0">
              <a:lnSpc>
                <a:spcPct val="160000"/>
              </a:lnSpc>
              <a:spcBef>
                <a:spcPts val="0"/>
              </a:spcBef>
              <a:spcAft>
                <a:spcPts val="0"/>
              </a:spcAft>
              <a:buClr>
                <a:srgbClr val="333333"/>
              </a:buClr>
              <a:buSzPts val="1800"/>
              <a:buFont typeface="Nunito"/>
              <a:buChar char="+"/>
            </a:pPr>
            <a:r>
              <a:rPr lang="en" sz="1800">
                <a:solidFill>
                  <a:srgbClr val="333333"/>
                </a:solidFill>
                <a:highlight>
                  <a:srgbClr val="FFFFFF"/>
                </a:highlight>
                <a:latin typeface="Nunito"/>
                <a:ea typeface="Nunito"/>
                <a:cs typeface="Nunito"/>
                <a:sym typeface="Nunito"/>
              </a:rPr>
              <a:t>The More Detailed Node Information Page</a:t>
            </a:r>
            <a:endParaRPr sz="1800">
              <a:solidFill>
                <a:srgbClr val="333333"/>
              </a:solidFill>
              <a:highlight>
                <a:srgbClr val="FFFFFF"/>
              </a:highlight>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203" name="Google Shape;203;p36"/>
          <p:cNvSpPr txBox="1"/>
          <p:nvPr/>
        </p:nvSpPr>
        <p:spPr>
          <a:xfrm>
            <a:off x="2254275" y="191700"/>
            <a:ext cx="47451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INTRODUCTION</a:t>
            </a:r>
            <a:endParaRPr b="1" sz="3600">
              <a:solidFill>
                <a:schemeClr val="dk1"/>
              </a:solidFill>
              <a:latin typeface="Calibri"/>
              <a:ea typeface="Calibri"/>
              <a:cs typeface="Calibri"/>
              <a:sym typeface="Calibri"/>
            </a:endParaRPr>
          </a:p>
        </p:txBody>
      </p:sp>
      <p:sp>
        <p:nvSpPr>
          <p:cNvPr id="204" name="Google Shape;204;p36"/>
          <p:cNvSpPr txBox="1"/>
          <p:nvPr/>
        </p:nvSpPr>
        <p:spPr>
          <a:xfrm>
            <a:off x="89550" y="995200"/>
            <a:ext cx="8964900" cy="1520700"/>
          </a:xfrm>
          <a:prstGeom prst="rect">
            <a:avLst/>
          </a:prstGeom>
          <a:noFill/>
          <a:ln>
            <a:noFill/>
          </a:ln>
        </p:spPr>
        <p:txBody>
          <a:bodyPr anchorCtr="0" anchor="ctr" bIns="91425" lIns="91425" spcFirstLastPara="1" rIns="91425" wrap="square" tIns="91425">
            <a:noAutofit/>
          </a:bodyPr>
          <a:lstStyle/>
          <a:p>
            <a:pPr indent="-330200" lvl="0" marL="457200" marR="266700" rtl="0">
              <a:lnSpc>
                <a:spcPct val="160000"/>
              </a:lnSpc>
              <a:spcBef>
                <a:spcPts val="0"/>
              </a:spcBef>
              <a:spcAft>
                <a:spcPts val="0"/>
              </a:spcAft>
              <a:buClr>
                <a:srgbClr val="333333"/>
              </a:buClr>
              <a:buSzPts val="1600"/>
              <a:buFont typeface="Nunito"/>
              <a:buChar char="+"/>
            </a:pPr>
            <a:r>
              <a:rPr lang="en" sz="1600">
                <a:solidFill>
                  <a:srgbClr val="333333"/>
                </a:solidFill>
                <a:highlight>
                  <a:srgbClr val="FFFFFF"/>
                </a:highlight>
                <a:latin typeface="Nunito"/>
                <a:ea typeface="Nunito"/>
                <a:cs typeface="Nunito"/>
                <a:sym typeface="Nunito"/>
              </a:rPr>
              <a:t>Enterprise Wallet is a Desktop Application for Windows, Mac, or Linux</a:t>
            </a:r>
            <a:r>
              <a:rPr lang="en" sz="1600">
                <a:solidFill>
                  <a:srgbClr val="333333"/>
                </a:solidFill>
                <a:latin typeface="Nunito"/>
                <a:ea typeface="Nunito"/>
                <a:cs typeface="Nunito"/>
                <a:sym typeface="Nunito"/>
              </a:rPr>
              <a:t>. </a:t>
            </a:r>
            <a:endParaRPr sz="1600">
              <a:solidFill>
                <a:srgbClr val="333333"/>
              </a:solidFill>
              <a:latin typeface="Nunito"/>
              <a:ea typeface="Nunito"/>
              <a:cs typeface="Nunito"/>
              <a:sym typeface="Nunito"/>
            </a:endParaRPr>
          </a:p>
          <a:p>
            <a:pPr indent="-330200" lvl="0" marL="457200" marR="266700" rtl="0">
              <a:lnSpc>
                <a:spcPct val="160000"/>
              </a:lnSpc>
              <a:spcBef>
                <a:spcPts val="0"/>
              </a:spcBef>
              <a:spcAft>
                <a:spcPts val="0"/>
              </a:spcAft>
              <a:buClr>
                <a:srgbClr val="333333"/>
              </a:buClr>
              <a:buSzPts val="1600"/>
              <a:buFont typeface="Nunito"/>
              <a:buChar char="+"/>
            </a:pPr>
            <a:r>
              <a:rPr lang="en" sz="1600">
                <a:solidFill>
                  <a:srgbClr val="333333"/>
                </a:solidFill>
                <a:latin typeface="Nunito"/>
                <a:ea typeface="Nunito"/>
                <a:cs typeface="Nunito"/>
                <a:sym typeface="Nunito"/>
              </a:rPr>
              <a:t>Features:</a:t>
            </a:r>
            <a:endParaRPr sz="1600">
              <a:solidFill>
                <a:srgbClr val="333333"/>
              </a:solidFill>
              <a:latin typeface="Nunito"/>
              <a:ea typeface="Nunito"/>
              <a:cs typeface="Nunito"/>
              <a:sym typeface="Nunito"/>
            </a:endParaRPr>
          </a:p>
          <a:p>
            <a:pPr indent="0" lvl="0" marL="914400" marR="266700" rtl="0">
              <a:lnSpc>
                <a:spcPct val="160000"/>
              </a:lnSpc>
              <a:spcBef>
                <a:spcPts val="0"/>
              </a:spcBef>
              <a:spcAft>
                <a:spcPts val="0"/>
              </a:spcAft>
              <a:buNone/>
            </a:pPr>
            <a:r>
              <a:t/>
            </a:r>
            <a:endParaRPr sz="1600">
              <a:solidFill>
                <a:srgbClr val="333333"/>
              </a:solidFill>
              <a:latin typeface="Nunito"/>
              <a:ea typeface="Nunito"/>
              <a:cs typeface="Nunito"/>
              <a:sym typeface="Nunito"/>
            </a:endParaRPr>
          </a:p>
        </p:txBody>
      </p:sp>
      <p:sp>
        <p:nvSpPr>
          <p:cNvPr id="205" name="Google Shape;205;p36"/>
          <p:cNvSpPr txBox="1"/>
          <p:nvPr/>
        </p:nvSpPr>
        <p:spPr>
          <a:xfrm>
            <a:off x="144375" y="1990300"/>
            <a:ext cx="4283400" cy="3000000"/>
          </a:xfrm>
          <a:prstGeom prst="rect">
            <a:avLst/>
          </a:prstGeom>
          <a:noFill/>
          <a:ln>
            <a:noFill/>
          </a:ln>
        </p:spPr>
        <p:txBody>
          <a:bodyPr anchorCtr="0" anchor="ctr" bIns="91425" lIns="91425" spcFirstLastPara="1" rIns="91425" wrap="square" tIns="91425">
            <a:noAutofit/>
          </a:bodyPr>
          <a:lstStyle/>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A graphic user interface (GUI)</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T</a:t>
            </a:r>
            <a:r>
              <a:rPr lang="en">
                <a:solidFill>
                  <a:srgbClr val="333333"/>
                </a:solidFill>
                <a:latin typeface="Nunito"/>
                <a:ea typeface="Nunito"/>
                <a:cs typeface="Nunito"/>
                <a:sym typeface="Nunito"/>
              </a:rPr>
              <a:t>wo themes: light and dark</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Address Book function and Contacts list</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More details about transactions</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Transaction verification via Factom Explorer or Local Explorer</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QR codes for FCT and EC addresses</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Ability to import/export transactions to file</a:t>
            </a:r>
            <a:endParaRPr>
              <a:solidFill>
                <a:srgbClr val="333333"/>
              </a:solidFill>
              <a:latin typeface="Nunito"/>
              <a:ea typeface="Nunito"/>
              <a:cs typeface="Nunito"/>
              <a:sym typeface="Nunito"/>
            </a:endParaRPr>
          </a:p>
        </p:txBody>
      </p:sp>
      <p:sp>
        <p:nvSpPr>
          <p:cNvPr id="206" name="Google Shape;206;p36"/>
          <p:cNvSpPr txBox="1"/>
          <p:nvPr/>
        </p:nvSpPr>
        <p:spPr>
          <a:xfrm>
            <a:off x="4287900" y="1990300"/>
            <a:ext cx="4856100" cy="3000000"/>
          </a:xfrm>
          <a:prstGeom prst="rect">
            <a:avLst/>
          </a:prstGeom>
          <a:noFill/>
          <a:ln>
            <a:noFill/>
          </a:ln>
        </p:spPr>
        <p:txBody>
          <a:bodyPr anchorCtr="0" anchor="ctr" bIns="91425" lIns="91425" spcFirstLastPara="1" rIns="91425" wrap="square" tIns="91425">
            <a:noAutofit/>
          </a:bodyPr>
          <a:lstStyle/>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Ability to import/export private keys</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Coin-control features such as specific or multiple input addresses for new transactions</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Address generation from a “seed” in case you lose your wallet you can re-generate your addresses from the seed</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Seed export to file function</a:t>
            </a:r>
            <a:endParaRPr>
              <a:solidFill>
                <a:srgbClr val="333333"/>
              </a:solidFill>
              <a:latin typeface="Nunito"/>
              <a:ea typeface="Nunito"/>
              <a:cs typeface="Nunito"/>
              <a:sym typeface="Nunito"/>
            </a:endParaRPr>
          </a:p>
          <a:p>
            <a:pPr indent="-317500" lvl="0" marL="457200" marR="266700" rtl="0">
              <a:lnSpc>
                <a:spcPct val="160000"/>
              </a:lnSpc>
              <a:spcBef>
                <a:spcPts val="0"/>
              </a:spcBef>
              <a:spcAft>
                <a:spcPts val="0"/>
              </a:spcAft>
              <a:buClr>
                <a:srgbClr val="333333"/>
              </a:buClr>
              <a:buSzPts val="1400"/>
              <a:buFont typeface="Nunito"/>
              <a:buChar char="+"/>
            </a:pPr>
            <a:r>
              <a:rPr lang="en">
                <a:solidFill>
                  <a:srgbClr val="333333"/>
                </a:solidFill>
                <a:latin typeface="Nunito"/>
                <a:ea typeface="Nunito"/>
                <a:cs typeface="Nunito"/>
                <a:sym typeface="Nunito"/>
              </a:rPr>
              <a:t>Ability to use Encrypted or Unencrypted Wallets</a:t>
            </a:r>
            <a:endParaRPr>
              <a:solidFill>
                <a:srgbClr val="333333"/>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72"/>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547" name="Google Shape;547;p72"/>
          <p:cNvSpPr txBox="1"/>
          <p:nvPr/>
        </p:nvSpPr>
        <p:spPr>
          <a:xfrm>
            <a:off x="1981350" y="191700"/>
            <a:ext cx="5472000" cy="686100"/>
          </a:xfrm>
          <a:prstGeom prst="rect">
            <a:avLst/>
          </a:prstGeom>
          <a:noFill/>
          <a:ln>
            <a:noFill/>
          </a:ln>
        </p:spPr>
        <p:txBody>
          <a:bodyPr anchorCtr="0" anchor="ctr" bIns="91425" lIns="91425" spcFirstLastPara="1" rIns="91425" wrap="square" tIns="91425">
            <a:noAutofit/>
          </a:bodyPr>
          <a:lstStyle/>
          <a:p>
            <a:pPr indent="0" lvl="0" marL="266700" marR="266700" rtl="0" algn="ctr">
              <a:lnSpc>
                <a:spcPct val="160000"/>
              </a:lnSpc>
              <a:spcBef>
                <a:spcPts val="0"/>
              </a:spcBef>
              <a:spcAft>
                <a:spcPts val="0"/>
              </a:spcAft>
              <a:buNone/>
            </a:pPr>
            <a:r>
              <a:rPr b="1" lang="en" sz="2400">
                <a:solidFill>
                  <a:srgbClr val="333333"/>
                </a:solidFill>
                <a:latin typeface="Raleway"/>
                <a:ea typeface="Raleway"/>
                <a:cs typeface="Raleway"/>
                <a:sym typeface="Raleway"/>
              </a:rPr>
              <a:t>The Main Status Page</a:t>
            </a:r>
            <a:endParaRPr b="1" sz="2400">
              <a:solidFill>
                <a:schemeClr val="dk1"/>
              </a:solidFill>
              <a:latin typeface="Raleway"/>
              <a:ea typeface="Raleway"/>
              <a:cs typeface="Raleway"/>
              <a:sym typeface="Raleway"/>
            </a:endParaRPr>
          </a:p>
        </p:txBody>
      </p:sp>
      <p:pic>
        <p:nvPicPr>
          <p:cNvPr id="548" name="Google Shape;548;p72"/>
          <p:cNvPicPr preferRelativeResize="0"/>
          <p:nvPr/>
        </p:nvPicPr>
        <p:blipFill>
          <a:blip r:embed="rId3">
            <a:alphaModFix/>
          </a:blip>
          <a:stretch>
            <a:fillRect/>
          </a:stretch>
        </p:blipFill>
        <p:spPr>
          <a:xfrm>
            <a:off x="152400" y="1443925"/>
            <a:ext cx="8839198" cy="2405373"/>
          </a:xfrm>
          <a:prstGeom prst="rect">
            <a:avLst/>
          </a:prstGeom>
          <a:noFill/>
          <a:ln>
            <a:noFill/>
          </a:ln>
        </p:spPr>
      </p:pic>
      <p:sp>
        <p:nvSpPr>
          <p:cNvPr id="549" name="Google Shape;549;p72"/>
          <p:cNvSpPr/>
          <p:nvPr/>
        </p:nvSpPr>
        <p:spPr>
          <a:xfrm>
            <a:off x="522425" y="1309750"/>
            <a:ext cx="1654800" cy="3873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0" name="Google Shape;550;p72"/>
          <p:cNvSpPr/>
          <p:nvPr/>
        </p:nvSpPr>
        <p:spPr>
          <a:xfrm>
            <a:off x="227550" y="2692125"/>
            <a:ext cx="3003900" cy="584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51" name="Google Shape;551;p72"/>
          <p:cNvSpPr/>
          <p:nvPr/>
        </p:nvSpPr>
        <p:spPr>
          <a:xfrm>
            <a:off x="4572000" y="1849375"/>
            <a:ext cx="4419600" cy="584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73"/>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558" name="Google Shape;558;p73"/>
          <p:cNvSpPr txBox="1"/>
          <p:nvPr/>
        </p:nvSpPr>
        <p:spPr>
          <a:xfrm>
            <a:off x="1981350" y="191700"/>
            <a:ext cx="5472000" cy="686100"/>
          </a:xfrm>
          <a:prstGeom prst="rect">
            <a:avLst/>
          </a:prstGeom>
          <a:noFill/>
          <a:ln>
            <a:noFill/>
          </a:ln>
        </p:spPr>
        <p:txBody>
          <a:bodyPr anchorCtr="0" anchor="ctr" bIns="91425" lIns="91425" spcFirstLastPara="1" rIns="91425" wrap="square" tIns="91425">
            <a:noAutofit/>
          </a:bodyPr>
          <a:lstStyle/>
          <a:p>
            <a:pPr indent="0" lvl="0" marL="266700" marR="266700" rtl="0" algn="ctr">
              <a:lnSpc>
                <a:spcPct val="160000"/>
              </a:lnSpc>
              <a:spcBef>
                <a:spcPts val="0"/>
              </a:spcBef>
              <a:spcAft>
                <a:spcPts val="0"/>
              </a:spcAft>
              <a:buNone/>
            </a:pPr>
            <a:r>
              <a:rPr b="1" lang="en" sz="2400">
                <a:solidFill>
                  <a:srgbClr val="333333"/>
                </a:solidFill>
                <a:latin typeface="Raleway"/>
                <a:ea typeface="Raleway"/>
                <a:cs typeface="Raleway"/>
                <a:sym typeface="Raleway"/>
              </a:rPr>
              <a:t>The Main Status Page</a:t>
            </a:r>
            <a:endParaRPr b="1" sz="2400">
              <a:solidFill>
                <a:schemeClr val="dk1"/>
              </a:solidFill>
              <a:latin typeface="Raleway"/>
              <a:ea typeface="Raleway"/>
              <a:cs typeface="Raleway"/>
              <a:sym typeface="Raleway"/>
            </a:endParaRPr>
          </a:p>
        </p:txBody>
      </p:sp>
      <p:pic>
        <p:nvPicPr>
          <p:cNvPr id="559" name="Google Shape;559;p73"/>
          <p:cNvPicPr preferRelativeResize="0"/>
          <p:nvPr/>
        </p:nvPicPr>
        <p:blipFill>
          <a:blip r:embed="rId3">
            <a:alphaModFix/>
          </a:blip>
          <a:stretch>
            <a:fillRect/>
          </a:stretch>
        </p:blipFill>
        <p:spPr>
          <a:xfrm>
            <a:off x="657150" y="1108475"/>
            <a:ext cx="7829685" cy="3960900"/>
          </a:xfrm>
          <a:prstGeom prst="rect">
            <a:avLst/>
          </a:prstGeom>
          <a:noFill/>
          <a:ln>
            <a:noFill/>
          </a:ln>
        </p:spPr>
      </p:pic>
      <p:sp>
        <p:nvSpPr>
          <p:cNvPr id="560" name="Google Shape;560;p73"/>
          <p:cNvSpPr/>
          <p:nvPr/>
        </p:nvSpPr>
        <p:spPr>
          <a:xfrm>
            <a:off x="455300" y="1108475"/>
            <a:ext cx="1526100" cy="518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61" name="Google Shape;561;p73"/>
          <p:cNvSpPr/>
          <p:nvPr/>
        </p:nvSpPr>
        <p:spPr>
          <a:xfrm>
            <a:off x="5489950" y="1529225"/>
            <a:ext cx="3231600" cy="602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62" name="Google Shape;562;p73"/>
          <p:cNvSpPr/>
          <p:nvPr/>
        </p:nvSpPr>
        <p:spPr>
          <a:xfrm>
            <a:off x="455300" y="2325750"/>
            <a:ext cx="2207100" cy="518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63" name="Google Shape;563;p73"/>
          <p:cNvSpPr/>
          <p:nvPr/>
        </p:nvSpPr>
        <p:spPr>
          <a:xfrm>
            <a:off x="455300" y="3142025"/>
            <a:ext cx="2207100" cy="374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4"/>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570" name="Google Shape;570;p74"/>
          <p:cNvSpPr txBox="1"/>
          <p:nvPr/>
        </p:nvSpPr>
        <p:spPr>
          <a:xfrm>
            <a:off x="1981350" y="191700"/>
            <a:ext cx="5472000" cy="686100"/>
          </a:xfrm>
          <a:prstGeom prst="rect">
            <a:avLst/>
          </a:prstGeom>
          <a:noFill/>
          <a:ln>
            <a:noFill/>
          </a:ln>
        </p:spPr>
        <p:txBody>
          <a:bodyPr anchorCtr="0" anchor="ctr" bIns="91425" lIns="91425" spcFirstLastPara="1" rIns="91425" wrap="square" tIns="91425">
            <a:noAutofit/>
          </a:bodyPr>
          <a:lstStyle/>
          <a:p>
            <a:pPr indent="0" lvl="0" marL="266700" marR="266700" rtl="0" algn="ctr">
              <a:lnSpc>
                <a:spcPct val="160000"/>
              </a:lnSpc>
              <a:spcBef>
                <a:spcPts val="0"/>
              </a:spcBef>
              <a:spcAft>
                <a:spcPts val="0"/>
              </a:spcAft>
              <a:buNone/>
            </a:pPr>
            <a:r>
              <a:rPr b="1" lang="en" sz="2400">
                <a:solidFill>
                  <a:srgbClr val="333333"/>
                </a:solidFill>
                <a:latin typeface="Raleway"/>
                <a:ea typeface="Raleway"/>
                <a:cs typeface="Raleway"/>
                <a:sym typeface="Raleway"/>
              </a:rPr>
              <a:t>The Main Status Page</a:t>
            </a:r>
            <a:endParaRPr b="1" sz="2400">
              <a:solidFill>
                <a:schemeClr val="dk1"/>
              </a:solidFill>
              <a:latin typeface="Raleway"/>
              <a:ea typeface="Raleway"/>
              <a:cs typeface="Raleway"/>
              <a:sym typeface="Raleway"/>
            </a:endParaRPr>
          </a:p>
        </p:txBody>
      </p:sp>
      <p:pic>
        <p:nvPicPr>
          <p:cNvPr id="571" name="Google Shape;571;p74"/>
          <p:cNvPicPr preferRelativeResize="0"/>
          <p:nvPr/>
        </p:nvPicPr>
        <p:blipFill>
          <a:blip r:embed="rId3">
            <a:alphaModFix/>
          </a:blip>
          <a:stretch>
            <a:fillRect/>
          </a:stretch>
        </p:blipFill>
        <p:spPr>
          <a:xfrm>
            <a:off x="152400" y="1142025"/>
            <a:ext cx="8839199" cy="3878273"/>
          </a:xfrm>
          <a:prstGeom prst="rect">
            <a:avLst/>
          </a:prstGeom>
          <a:noFill/>
          <a:ln>
            <a:noFill/>
          </a:ln>
        </p:spPr>
      </p:pic>
      <p:sp>
        <p:nvSpPr>
          <p:cNvPr id="572" name="Google Shape;572;p74"/>
          <p:cNvSpPr/>
          <p:nvPr/>
        </p:nvSpPr>
        <p:spPr>
          <a:xfrm>
            <a:off x="152400" y="1701100"/>
            <a:ext cx="1111200" cy="518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73" name="Google Shape;573;p74"/>
          <p:cNvSpPr/>
          <p:nvPr/>
        </p:nvSpPr>
        <p:spPr>
          <a:xfrm>
            <a:off x="287700" y="2320450"/>
            <a:ext cx="1188300" cy="340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74" name="Google Shape;574;p74"/>
          <p:cNvSpPr/>
          <p:nvPr/>
        </p:nvSpPr>
        <p:spPr>
          <a:xfrm>
            <a:off x="5021425" y="2219650"/>
            <a:ext cx="893700" cy="441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75" name="Google Shape;575;p74"/>
          <p:cNvSpPr/>
          <p:nvPr/>
        </p:nvSpPr>
        <p:spPr>
          <a:xfrm>
            <a:off x="6286475" y="2270050"/>
            <a:ext cx="957900" cy="4416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76" name="Google Shape;576;p74"/>
          <p:cNvSpPr/>
          <p:nvPr/>
        </p:nvSpPr>
        <p:spPr>
          <a:xfrm>
            <a:off x="7453350" y="2231500"/>
            <a:ext cx="957900" cy="518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5"/>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583" name="Google Shape;583;p75"/>
          <p:cNvSpPr txBox="1"/>
          <p:nvPr/>
        </p:nvSpPr>
        <p:spPr>
          <a:xfrm>
            <a:off x="1981350" y="191700"/>
            <a:ext cx="5472000" cy="686100"/>
          </a:xfrm>
          <a:prstGeom prst="rect">
            <a:avLst/>
          </a:prstGeom>
          <a:noFill/>
          <a:ln>
            <a:noFill/>
          </a:ln>
        </p:spPr>
        <p:txBody>
          <a:bodyPr anchorCtr="0" anchor="ctr" bIns="91425" lIns="91425" spcFirstLastPara="1" rIns="91425" wrap="square" tIns="91425">
            <a:noAutofit/>
          </a:bodyPr>
          <a:lstStyle/>
          <a:p>
            <a:pPr indent="0" lvl="0" marL="266700" marR="266700" rtl="0" algn="ctr">
              <a:lnSpc>
                <a:spcPct val="160000"/>
              </a:lnSpc>
              <a:spcBef>
                <a:spcPts val="0"/>
              </a:spcBef>
              <a:spcAft>
                <a:spcPts val="0"/>
              </a:spcAft>
              <a:buNone/>
            </a:pPr>
            <a:r>
              <a:rPr b="1" lang="en" sz="2400">
                <a:solidFill>
                  <a:srgbClr val="333333"/>
                </a:solidFill>
                <a:latin typeface="Raleway"/>
                <a:ea typeface="Raleway"/>
                <a:cs typeface="Raleway"/>
                <a:sym typeface="Raleway"/>
              </a:rPr>
              <a:t>The Main Status Page</a:t>
            </a:r>
            <a:endParaRPr b="1" sz="2400">
              <a:solidFill>
                <a:schemeClr val="dk1"/>
              </a:solidFill>
              <a:latin typeface="Raleway"/>
              <a:ea typeface="Raleway"/>
              <a:cs typeface="Raleway"/>
              <a:sym typeface="Raleway"/>
            </a:endParaRPr>
          </a:p>
        </p:txBody>
      </p:sp>
      <p:pic>
        <p:nvPicPr>
          <p:cNvPr id="584" name="Google Shape;584;p75"/>
          <p:cNvPicPr preferRelativeResize="0"/>
          <p:nvPr/>
        </p:nvPicPr>
        <p:blipFill>
          <a:blip r:embed="rId3">
            <a:alphaModFix/>
          </a:blip>
          <a:stretch>
            <a:fillRect/>
          </a:stretch>
        </p:blipFill>
        <p:spPr>
          <a:xfrm>
            <a:off x="152400" y="1365650"/>
            <a:ext cx="8839199" cy="3223011"/>
          </a:xfrm>
          <a:prstGeom prst="rect">
            <a:avLst/>
          </a:prstGeom>
          <a:noFill/>
          <a:ln>
            <a:noFill/>
          </a:ln>
        </p:spPr>
      </p:pic>
      <p:sp>
        <p:nvSpPr>
          <p:cNvPr id="585" name="Google Shape;585;p75"/>
          <p:cNvSpPr/>
          <p:nvPr/>
        </p:nvSpPr>
        <p:spPr>
          <a:xfrm>
            <a:off x="1125200" y="1857650"/>
            <a:ext cx="1603200" cy="518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86" name="Google Shape;586;p75"/>
          <p:cNvSpPr/>
          <p:nvPr/>
        </p:nvSpPr>
        <p:spPr>
          <a:xfrm>
            <a:off x="284600" y="2454625"/>
            <a:ext cx="840600" cy="340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87" name="Google Shape;587;p75"/>
          <p:cNvSpPr/>
          <p:nvPr/>
        </p:nvSpPr>
        <p:spPr>
          <a:xfrm>
            <a:off x="4093350" y="2401350"/>
            <a:ext cx="840600" cy="340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88" name="Google Shape;588;p75"/>
          <p:cNvSpPr/>
          <p:nvPr/>
        </p:nvSpPr>
        <p:spPr>
          <a:xfrm>
            <a:off x="7902100" y="2376350"/>
            <a:ext cx="840600" cy="340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76"/>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595" name="Google Shape;595;p76"/>
          <p:cNvSpPr txBox="1"/>
          <p:nvPr/>
        </p:nvSpPr>
        <p:spPr>
          <a:xfrm>
            <a:off x="1981350" y="191700"/>
            <a:ext cx="5472000" cy="686100"/>
          </a:xfrm>
          <a:prstGeom prst="rect">
            <a:avLst/>
          </a:prstGeom>
          <a:noFill/>
          <a:ln>
            <a:noFill/>
          </a:ln>
        </p:spPr>
        <p:txBody>
          <a:bodyPr anchorCtr="0" anchor="ctr" bIns="91425" lIns="91425" spcFirstLastPara="1" rIns="91425" wrap="square" tIns="91425">
            <a:noAutofit/>
          </a:bodyPr>
          <a:lstStyle/>
          <a:p>
            <a:pPr indent="0" lvl="0" marL="266700" marR="266700" rtl="0" algn="ctr">
              <a:lnSpc>
                <a:spcPct val="160000"/>
              </a:lnSpc>
              <a:spcBef>
                <a:spcPts val="0"/>
              </a:spcBef>
              <a:spcAft>
                <a:spcPts val="0"/>
              </a:spcAft>
              <a:buNone/>
            </a:pPr>
            <a:r>
              <a:rPr b="1" lang="en" sz="2400">
                <a:solidFill>
                  <a:srgbClr val="333333"/>
                </a:solidFill>
                <a:latin typeface="Raleway"/>
                <a:ea typeface="Raleway"/>
                <a:cs typeface="Raleway"/>
                <a:sym typeface="Raleway"/>
              </a:rPr>
              <a:t>The Main Status Page</a:t>
            </a:r>
            <a:endParaRPr b="1" sz="2400">
              <a:solidFill>
                <a:schemeClr val="dk1"/>
              </a:solidFill>
              <a:latin typeface="Raleway"/>
              <a:ea typeface="Raleway"/>
              <a:cs typeface="Raleway"/>
              <a:sym typeface="Raleway"/>
            </a:endParaRPr>
          </a:p>
        </p:txBody>
      </p:sp>
      <p:pic>
        <p:nvPicPr>
          <p:cNvPr id="596" name="Google Shape;596;p76"/>
          <p:cNvPicPr preferRelativeResize="0"/>
          <p:nvPr/>
        </p:nvPicPr>
        <p:blipFill>
          <a:blip r:embed="rId3">
            <a:alphaModFix/>
          </a:blip>
          <a:stretch>
            <a:fillRect/>
          </a:stretch>
        </p:blipFill>
        <p:spPr>
          <a:xfrm>
            <a:off x="152400" y="1645200"/>
            <a:ext cx="8839202" cy="3018446"/>
          </a:xfrm>
          <a:prstGeom prst="rect">
            <a:avLst/>
          </a:prstGeom>
          <a:noFill/>
          <a:ln>
            <a:noFill/>
          </a:ln>
        </p:spPr>
      </p:pic>
      <p:sp>
        <p:nvSpPr>
          <p:cNvPr id="597" name="Google Shape;597;p76"/>
          <p:cNvSpPr/>
          <p:nvPr/>
        </p:nvSpPr>
        <p:spPr>
          <a:xfrm>
            <a:off x="2690625" y="2159550"/>
            <a:ext cx="1603200" cy="518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598" name="Google Shape;598;p76"/>
          <p:cNvSpPr/>
          <p:nvPr/>
        </p:nvSpPr>
        <p:spPr>
          <a:xfrm>
            <a:off x="284600" y="2984025"/>
            <a:ext cx="1023600" cy="1510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77"/>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605" name="Google Shape;605;p77"/>
          <p:cNvSpPr txBox="1"/>
          <p:nvPr/>
        </p:nvSpPr>
        <p:spPr>
          <a:xfrm>
            <a:off x="613650" y="191700"/>
            <a:ext cx="7916700" cy="686100"/>
          </a:xfrm>
          <a:prstGeom prst="rect">
            <a:avLst/>
          </a:prstGeom>
          <a:noFill/>
          <a:ln>
            <a:noFill/>
          </a:ln>
        </p:spPr>
        <p:txBody>
          <a:bodyPr anchorCtr="0" anchor="ctr" bIns="91425" lIns="91425" spcFirstLastPara="1" rIns="91425" wrap="square" tIns="91425">
            <a:noAutofit/>
          </a:bodyPr>
          <a:lstStyle/>
          <a:p>
            <a:pPr indent="0" lvl="0" marL="266700" marR="266700" rtl="0" algn="ctr">
              <a:lnSpc>
                <a:spcPct val="160000"/>
              </a:lnSpc>
              <a:spcBef>
                <a:spcPts val="0"/>
              </a:spcBef>
              <a:spcAft>
                <a:spcPts val="0"/>
              </a:spcAft>
              <a:buNone/>
            </a:pPr>
            <a:r>
              <a:rPr b="1" lang="en" sz="2400">
                <a:solidFill>
                  <a:srgbClr val="333333"/>
                </a:solidFill>
                <a:latin typeface="Raleway"/>
                <a:ea typeface="Raleway"/>
                <a:cs typeface="Raleway"/>
                <a:sym typeface="Raleway"/>
              </a:rPr>
              <a:t>The More Detail Node Information Page</a:t>
            </a:r>
            <a:endParaRPr b="1" sz="2400">
              <a:solidFill>
                <a:schemeClr val="dk1"/>
              </a:solidFill>
              <a:latin typeface="Raleway"/>
              <a:ea typeface="Raleway"/>
              <a:cs typeface="Raleway"/>
              <a:sym typeface="Raleway"/>
            </a:endParaRPr>
          </a:p>
        </p:txBody>
      </p:sp>
      <p:pic>
        <p:nvPicPr>
          <p:cNvPr id="606" name="Google Shape;606;p77"/>
          <p:cNvPicPr preferRelativeResize="0"/>
          <p:nvPr/>
        </p:nvPicPr>
        <p:blipFill>
          <a:blip r:embed="rId3">
            <a:alphaModFix/>
          </a:blip>
          <a:stretch>
            <a:fillRect/>
          </a:stretch>
        </p:blipFill>
        <p:spPr>
          <a:xfrm>
            <a:off x="644325" y="1030200"/>
            <a:ext cx="7855342" cy="3960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78"/>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613" name="Google Shape;613;p78"/>
          <p:cNvSpPr txBox="1"/>
          <p:nvPr/>
        </p:nvSpPr>
        <p:spPr>
          <a:xfrm>
            <a:off x="613650" y="191700"/>
            <a:ext cx="7916700" cy="686100"/>
          </a:xfrm>
          <a:prstGeom prst="rect">
            <a:avLst/>
          </a:prstGeom>
          <a:noFill/>
          <a:ln>
            <a:noFill/>
          </a:ln>
        </p:spPr>
        <p:txBody>
          <a:bodyPr anchorCtr="0" anchor="ctr" bIns="91425" lIns="91425" spcFirstLastPara="1" rIns="91425" wrap="square" tIns="91425">
            <a:noAutofit/>
          </a:bodyPr>
          <a:lstStyle/>
          <a:p>
            <a:pPr indent="0" lvl="0" marL="266700" marR="266700" rtl="0" algn="ctr">
              <a:lnSpc>
                <a:spcPct val="160000"/>
              </a:lnSpc>
              <a:spcBef>
                <a:spcPts val="0"/>
              </a:spcBef>
              <a:spcAft>
                <a:spcPts val="0"/>
              </a:spcAft>
              <a:buNone/>
            </a:pPr>
            <a:r>
              <a:rPr b="1" lang="en" sz="2400">
                <a:solidFill>
                  <a:srgbClr val="333333"/>
                </a:solidFill>
                <a:latin typeface="Raleway"/>
                <a:ea typeface="Raleway"/>
                <a:cs typeface="Raleway"/>
                <a:sym typeface="Raleway"/>
              </a:rPr>
              <a:t>Search height, address, transaction ID, etc</a:t>
            </a:r>
            <a:endParaRPr b="1" sz="2400">
              <a:solidFill>
                <a:schemeClr val="dk1"/>
              </a:solidFill>
              <a:latin typeface="Raleway"/>
              <a:ea typeface="Raleway"/>
              <a:cs typeface="Raleway"/>
              <a:sym typeface="Raleway"/>
            </a:endParaRPr>
          </a:p>
        </p:txBody>
      </p:sp>
      <p:pic>
        <p:nvPicPr>
          <p:cNvPr id="614" name="Google Shape;614;p78"/>
          <p:cNvPicPr preferRelativeResize="0"/>
          <p:nvPr/>
        </p:nvPicPr>
        <p:blipFill>
          <a:blip r:embed="rId3">
            <a:alphaModFix/>
          </a:blip>
          <a:stretch>
            <a:fillRect/>
          </a:stretch>
        </p:blipFill>
        <p:spPr>
          <a:xfrm>
            <a:off x="852463" y="951925"/>
            <a:ext cx="7439064" cy="39608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79"/>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621" name="Google Shape;621;p79"/>
          <p:cNvSpPr txBox="1"/>
          <p:nvPr/>
        </p:nvSpPr>
        <p:spPr>
          <a:xfrm>
            <a:off x="1992550" y="314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References</a:t>
            </a:r>
            <a:endParaRPr b="1" sz="3600">
              <a:solidFill>
                <a:schemeClr val="dk1"/>
              </a:solidFill>
              <a:latin typeface="Calibri"/>
              <a:ea typeface="Calibri"/>
              <a:cs typeface="Calibri"/>
              <a:sym typeface="Calibri"/>
            </a:endParaRPr>
          </a:p>
        </p:txBody>
      </p:sp>
      <p:sp>
        <p:nvSpPr>
          <p:cNvPr id="622" name="Google Shape;622;p79"/>
          <p:cNvSpPr txBox="1"/>
          <p:nvPr/>
        </p:nvSpPr>
        <p:spPr>
          <a:xfrm>
            <a:off x="367800" y="1090300"/>
            <a:ext cx="8408400" cy="3581100"/>
          </a:xfrm>
          <a:prstGeom prst="rect">
            <a:avLst/>
          </a:prstGeom>
          <a:noFill/>
          <a:ln>
            <a:noFill/>
          </a:ln>
        </p:spPr>
        <p:txBody>
          <a:bodyPr anchorCtr="0" anchor="ctr" bIns="91425" lIns="91425" spcFirstLastPara="1" rIns="91425" wrap="square" tIns="91425">
            <a:noAutofit/>
          </a:bodyPr>
          <a:lstStyle/>
          <a:p>
            <a:pPr indent="-342900" lvl="0" marL="457200" rtl="0">
              <a:lnSpc>
                <a:spcPct val="150000"/>
              </a:lnSpc>
              <a:spcBef>
                <a:spcPts val="0"/>
              </a:spcBef>
              <a:spcAft>
                <a:spcPts val="0"/>
              </a:spcAft>
              <a:buSzPts val="1800"/>
              <a:buFont typeface="Nunito"/>
              <a:buChar char="+"/>
            </a:pPr>
            <a:r>
              <a:rPr lang="en" sz="1800">
                <a:latin typeface="Nunito"/>
                <a:ea typeface="Nunito"/>
                <a:cs typeface="Nunito"/>
                <a:sym typeface="Nunito"/>
              </a:rPr>
              <a:t>Enterprise Wallet: </a:t>
            </a:r>
            <a:r>
              <a:rPr lang="en" sz="1800" u="sng">
                <a:solidFill>
                  <a:schemeClr val="hlink"/>
                </a:solidFill>
                <a:latin typeface="Nunito"/>
                <a:ea typeface="Nunito"/>
                <a:cs typeface="Nunito"/>
                <a:sym typeface="Nunito"/>
                <a:hlinkClick r:id="rId3"/>
              </a:rPr>
              <a:t>https://docs.factom.com/#enterprise-wallet</a:t>
            </a:r>
            <a:r>
              <a:rPr lang="en" sz="1800">
                <a:latin typeface="Nunito"/>
                <a:ea typeface="Nunito"/>
                <a:cs typeface="Nunito"/>
                <a:sym typeface="Nunito"/>
              </a:rPr>
              <a:t> </a:t>
            </a:r>
            <a:endParaRPr sz="1800">
              <a:latin typeface="Nunito"/>
              <a:ea typeface="Nunito"/>
              <a:cs typeface="Nunito"/>
              <a:sym typeface="Nunito"/>
            </a:endParaRPr>
          </a:p>
          <a:p>
            <a:pPr indent="-342900" lvl="0" marL="457200" rtl="0">
              <a:lnSpc>
                <a:spcPct val="150000"/>
              </a:lnSpc>
              <a:spcBef>
                <a:spcPts val="0"/>
              </a:spcBef>
              <a:spcAft>
                <a:spcPts val="0"/>
              </a:spcAft>
              <a:buSzPts val="1800"/>
              <a:buFont typeface="Nunito"/>
              <a:buChar char="+"/>
            </a:pPr>
            <a:r>
              <a:rPr lang="en" sz="1800">
                <a:latin typeface="Nunito"/>
                <a:ea typeface="Nunito"/>
                <a:cs typeface="Nunito"/>
                <a:sym typeface="Nunito"/>
              </a:rPr>
              <a:t>Factom Control Panel: </a:t>
            </a:r>
            <a:r>
              <a:rPr lang="en" sz="1800" u="sng">
                <a:solidFill>
                  <a:schemeClr val="hlink"/>
                </a:solidFill>
                <a:latin typeface="Nunito"/>
                <a:ea typeface="Nunito"/>
                <a:cs typeface="Nunito"/>
                <a:sym typeface="Nunito"/>
                <a:hlinkClick r:id="rId4"/>
              </a:rPr>
              <a:t>https://docs.factom.com/#the-factomd-control-panel</a:t>
            </a:r>
            <a:endParaRPr sz="1800">
              <a:latin typeface="Nunito"/>
              <a:ea typeface="Nunito"/>
              <a:cs typeface="Nunito"/>
              <a:sym typeface="Nunito"/>
            </a:endParaRPr>
          </a:p>
          <a:p>
            <a:pPr indent="-342900" lvl="0" marL="457200" rtl="0">
              <a:lnSpc>
                <a:spcPct val="150000"/>
              </a:lnSpc>
              <a:spcBef>
                <a:spcPts val="0"/>
              </a:spcBef>
              <a:spcAft>
                <a:spcPts val="0"/>
              </a:spcAft>
              <a:buSzPts val="1800"/>
              <a:buFont typeface="Nunito"/>
              <a:buChar char="+"/>
            </a:pPr>
            <a:r>
              <a:rPr lang="en" sz="1800">
                <a:latin typeface="Nunito"/>
                <a:ea typeface="Nunito"/>
                <a:cs typeface="Nunito"/>
                <a:sym typeface="Nunito"/>
              </a:rPr>
              <a:t>Factom Developer Sandbox Setup: </a:t>
            </a:r>
            <a:r>
              <a:rPr lang="en" sz="1800" u="sng">
                <a:solidFill>
                  <a:schemeClr val="hlink"/>
                </a:solidFill>
                <a:latin typeface="Nunito"/>
                <a:ea typeface="Nunito"/>
                <a:cs typeface="Nunito"/>
                <a:sym typeface="Nunito"/>
                <a:hlinkClick r:id="rId5"/>
              </a:rPr>
              <a:t>https://github.com/FactomProject/FactomDocs/blob/master/developerSandboxSetup.md</a:t>
            </a:r>
            <a:r>
              <a:rPr lang="en" sz="1800">
                <a:latin typeface="Nunito"/>
                <a:ea typeface="Nunito"/>
                <a:cs typeface="Nunito"/>
                <a:sym typeface="Nunito"/>
              </a:rPr>
              <a:t> </a:t>
            </a:r>
            <a:endParaRPr sz="1800">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pic>
        <p:nvPicPr>
          <p:cNvPr id="628" name="Google Shape;628;p80"/>
          <p:cNvPicPr preferRelativeResize="0"/>
          <p:nvPr>
            <p:ph idx="2" type="pic"/>
          </p:nvPr>
        </p:nvPicPr>
        <p:blipFill rotWithShape="1">
          <a:blip r:embed="rId3">
            <a:alphaModFix/>
          </a:blip>
          <a:srcRect b="7806" l="0" r="0" t="7798"/>
          <a:stretch/>
        </p:blipFill>
        <p:spPr>
          <a:xfrm>
            <a:off x="0" y="0"/>
            <a:ext cx="9144000" cy="5143500"/>
          </a:xfrm>
          <a:prstGeom prst="rect">
            <a:avLst/>
          </a:prstGeom>
          <a:noFill/>
          <a:ln>
            <a:noFill/>
          </a:ln>
        </p:spPr>
      </p:pic>
      <p:sp>
        <p:nvSpPr>
          <p:cNvPr id="629" name="Google Shape;629;p80"/>
          <p:cNvSpPr/>
          <p:nvPr/>
        </p:nvSpPr>
        <p:spPr>
          <a:xfrm>
            <a:off x="4685050" y="465600"/>
            <a:ext cx="4338600" cy="4096500"/>
          </a:xfrm>
          <a:prstGeom prst="roundRect">
            <a:avLst>
              <a:gd fmla="val 2778" name="adj"/>
            </a:avLst>
          </a:prstGeom>
          <a:gradFill>
            <a:gsLst>
              <a:gs pos="0">
                <a:schemeClr val="accent4"/>
              </a:gs>
              <a:gs pos="100000">
                <a:schemeClr val="accent5"/>
              </a:gs>
            </a:gsLst>
            <a:lin ang="0" scaled="0"/>
          </a:gradFill>
          <a:ln>
            <a:noFill/>
          </a:ln>
          <a:effectLst>
            <a:outerShdw blurRad="495300" sx="102000" rotWithShape="0" algn="ctr" sy="102000">
              <a:srgbClr val="000000">
                <a:alpha val="20390"/>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630" name="Google Shape;630;p80"/>
          <p:cNvSpPr txBox="1"/>
          <p:nvPr/>
        </p:nvSpPr>
        <p:spPr>
          <a:xfrm>
            <a:off x="4819300" y="2176525"/>
            <a:ext cx="4070100" cy="1419600"/>
          </a:xfrm>
          <a:prstGeom prst="rect">
            <a:avLst/>
          </a:prstGeom>
          <a:noFill/>
          <a:ln>
            <a:noFill/>
          </a:ln>
        </p:spPr>
        <p:txBody>
          <a:bodyPr anchorCtr="0" anchor="t" bIns="17150" lIns="34300" spcFirstLastPara="1" rIns="34300" wrap="square" tIns="17150">
            <a:noAutofit/>
          </a:bodyPr>
          <a:lstStyle/>
          <a:p>
            <a:pPr indent="0" lvl="0" marL="0" rtl="0" algn="ctr">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Title</a:t>
            </a:r>
            <a:endParaRPr b="1" i="0" sz="3000" u="none" cap="none" strike="noStrike">
              <a:solidFill>
                <a:schemeClr val="lt1"/>
              </a:solidFill>
              <a:latin typeface="Open Sans ExtraBold"/>
              <a:ea typeface="Open Sans ExtraBold"/>
              <a:cs typeface="Open Sans ExtraBold"/>
              <a:sym typeface="Open Sans ExtraBold"/>
            </a:endParaRPr>
          </a:p>
        </p:txBody>
      </p:sp>
      <p:sp>
        <p:nvSpPr>
          <p:cNvPr id="631" name="Google Shape;631;p80"/>
          <p:cNvSpPr/>
          <p:nvPr/>
        </p:nvSpPr>
        <p:spPr>
          <a:xfrm>
            <a:off x="6669624" y="1096824"/>
            <a:ext cx="288416" cy="288342"/>
          </a:xfrm>
          <a:custGeom>
            <a:rect b="b" l="l" r="r" t="t"/>
            <a:pathLst>
              <a:path extrusionOk="0" h="1648" w="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632" name="Google Shape;632;p80"/>
          <p:cNvSpPr/>
          <p:nvPr/>
        </p:nvSpPr>
        <p:spPr>
          <a:xfrm>
            <a:off x="6384995" y="812156"/>
            <a:ext cx="857700" cy="857700"/>
          </a:xfrm>
          <a:prstGeom prst="ellipse">
            <a:avLst/>
          </a:prstGeom>
          <a:noFill/>
          <a:ln cap="flat" cmpd="sng" w="12700">
            <a:solidFill>
              <a:schemeClr val="lt1"/>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nvGrpSpPr>
          <p:cNvPr id="633" name="Google Shape;633;p80"/>
          <p:cNvGrpSpPr/>
          <p:nvPr/>
        </p:nvGrpSpPr>
        <p:grpSpPr>
          <a:xfrm>
            <a:off x="5965642" y="4387480"/>
            <a:ext cx="1777401" cy="287712"/>
            <a:chOff x="13710888" y="9666405"/>
            <a:chExt cx="4111500" cy="1080000"/>
          </a:xfrm>
        </p:grpSpPr>
        <p:sp>
          <p:nvSpPr>
            <p:cNvPr id="634" name="Google Shape;634;p80"/>
            <p:cNvSpPr/>
            <p:nvPr/>
          </p:nvSpPr>
          <p:spPr>
            <a:xfrm>
              <a:off x="13710888" y="9666405"/>
              <a:ext cx="4111500" cy="1080000"/>
            </a:xfrm>
            <a:prstGeom prst="roundRect">
              <a:avLst>
                <a:gd fmla="val 50000" name="adj"/>
              </a:avLst>
            </a:prstGeom>
            <a:solidFill>
              <a:schemeClr val="accent4"/>
            </a:solidFill>
            <a:ln>
              <a:noFill/>
            </a:ln>
            <a:effectLst>
              <a:outerShdw blurRad="495300" sx="111000" rotWithShape="0" algn="ctr" sy="111000">
                <a:srgbClr val="000000">
                  <a:alpha val="27450"/>
                </a:srgbClr>
              </a:outerShdw>
            </a:effectLst>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Medium"/>
                  <a:ea typeface="Raleway Medium"/>
                  <a:cs typeface="Raleway Medium"/>
                  <a:sym typeface="Raleway Medium"/>
                </a:rPr>
                <a:t>FIND MO</a:t>
              </a:r>
              <a:r>
                <a:rPr lang="en" sz="1100">
                  <a:solidFill>
                    <a:schemeClr val="lt1"/>
                  </a:solidFill>
                  <a:latin typeface="Raleway Medium"/>
                  <a:ea typeface="Raleway Medium"/>
                  <a:cs typeface="Raleway Medium"/>
                  <a:sym typeface="Raleway Medium"/>
                </a:rPr>
                <a:t>RE</a:t>
              </a:r>
              <a:endParaRPr b="0" i="0" sz="500" u="none" cap="none" strike="noStrike">
                <a:solidFill>
                  <a:srgbClr val="000000"/>
                </a:solidFill>
                <a:latin typeface="Arial"/>
                <a:ea typeface="Arial"/>
                <a:cs typeface="Arial"/>
                <a:sym typeface="Arial"/>
              </a:endParaRPr>
            </a:p>
          </p:txBody>
        </p:sp>
        <p:sp>
          <p:nvSpPr>
            <p:cNvPr id="635" name="Google Shape;635;p80"/>
            <p:cNvSpPr/>
            <p:nvPr/>
          </p:nvSpPr>
          <p:spPr>
            <a:xfrm>
              <a:off x="16797338" y="10013844"/>
              <a:ext cx="207931" cy="385057"/>
            </a:xfrm>
            <a:custGeom>
              <a:rect b="b" l="l" r="r" t="t"/>
              <a:pathLst>
                <a:path extrusionOk="0" h="346" w="187">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lt1"/>
            </a:solidFill>
            <a:ln cap="flat" cmpd="sng" w="9525">
              <a:solidFill>
                <a:schemeClr val="lt1"/>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Raleway Medium"/>
                <a:ea typeface="Raleway Medium"/>
                <a:cs typeface="Raleway Medium"/>
                <a:sym typeface="Raleway Medium"/>
              </a:endParaRPr>
            </a:p>
          </p:txBody>
        </p:sp>
      </p:grpSp>
      <p:sp>
        <p:nvSpPr>
          <p:cNvPr id="636" name="Google Shape;636;p80"/>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1"/>
          <p:cNvSpPr/>
          <p:nvPr/>
        </p:nvSpPr>
        <p:spPr>
          <a:xfrm>
            <a:off x="5604736" y="1775474"/>
            <a:ext cx="425806" cy="425695"/>
          </a:xfrm>
          <a:prstGeom prst="ellipse">
            <a:avLst/>
          </a:prstGeom>
          <a:solidFill>
            <a:schemeClr val="accent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pic>
        <p:nvPicPr>
          <p:cNvPr id="643" name="Google Shape;643;p81"/>
          <p:cNvPicPr preferRelativeResize="0"/>
          <p:nvPr>
            <p:ph idx="2" type="pic"/>
          </p:nvPr>
        </p:nvPicPr>
        <p:blipFill rotWithShape="1">
          <a:blip r:embed="rId3">
            <a:alphaModFix/>
          </a:blip>
          <a:srcRect b="0" l="15725" r="15724" t="0"/>
          <a:stretch/>
        </p:blipFill>
        <p:spPr>
          <a:xfrm>
            <a:off x="2" y="0"/>
            <a:ext cx="5300663" cy="5143500"/>
          </a:xfrm>
          <a:prstGeom prst="rect">
            <a:avLst/>
          </a:prstGeom>
          <a:solidFill>
            <a:srgbClr val="88888A"/>
          </a:solidFill>
          <a:ln>
            <a:noFill/>
          </a:ln>
        </p:spPr>
      </p:pic>
      <p:sp>
        <p:nvSpPr>
          <p:cNvPr id="644" name="Google Shape;644;p81"/>
          <p:cNvSpPr/>
          <p:nvPr/>
        </p:nvSpPr>
        <p:spPr>
          <a:xfrm>
            <a:off x="3245" y="836413"/>
            <a:ext cx="5092744" cy="4314807"/>
          </a:xfrm>
          <a:prstGeom prst="parallelogram">
            <a:avLst>
              <a:gd fmla="val 38882" name="adj"/>
            </a:avLst>
          </a:prstGeom>
          <a:gradFill>
            <a:gsLst>
              <a:gs pos="0">
                <a:schemeClr val="accent4"/>
              </a:gs>
              <a:gs pos="100000">
                <a:srgbClr val="EC4E75">
                  <a:alpha val="85490"/>
                </a:srgbClr>
              </a:gs>
            </a:gsLst>
            <a:lin ang="0" scaled="0"/>
          </a:gradFill>
          <a:ln>
            <a:noFill/>
          </a:ln>
          <a:effectLst>
            <a:outerShdw blurRad="101600" sx="91000" rotWithShape="0" algn="t" dir="8040000" dist="139700" sy="91000">
              <a:srgbClr val="000000">
                <a:alpha val="29411"/>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645" name="Google Shape;645;p81"/>
          <p:cNvSpPr txBox="1"/>
          <p:nvPr>
            <p:ph idx="1" type="body"/>
          </p:nvPr>
        </p:nvSpPr>
        <p:spPr>
          <a:xfrm>
            <a:off x="5599366" y="836413"/>
            <a:ext cx="3228975" cy="385187"/>
          </a:xfrm>
          <a:prstGeom prst="rect">
            <a:avLst/>
          </a:prstGeom>
          <a:noFill/>
          <a:ln>
            <a:noFill/>
          </a:ln>
        </p:spPr>
        <p:txBody>
          <a:bodyPr anchorCtr="0" anchor="t" bIns="67500" lIns="135025" spcFirstLastPara="1" rIns="135025" wrap="square" tIns="67500">
            <a:noAutofit/>
          </a:bodyPr>
          <a:lstStyle/>
          <a:p>
            <a:pPr indent="0" lvl="0" marL="0" marR="0" rtl="0" algn="l">
              <a:lnSpc>
                <a:spcPct val="90000"/>
              </a:lnSpc>
              <a:spcBef>
                <a:spcPts val="0"/>
              </a:spcBef>
              <a:spcAft>
                <a:spcPts val="0"/>
              </a:spcAft>
              <a:buClr>
                <a:schemeClr val="dk1"/>
              </a:buClr>
              <a:buSzPts val="1900"/>
              <a:buFont typeface="Arial"/>
              <a:buNone/>
            </a:pPr>
            <a:r>
              <a:rPr lang="en" sz="1900">
                <a:solidFill>
                  <a:schemeClr val="dk1"/>
                </a:solidFill>
                <a:latin typeface="Raleway SemiBold"/>
                <a:ea typeface="Raleway SemiBold"/>
                <a:cs typeface="Raleway SemiBold"/>
                <a:sym typeface="Raleway SemiBold"/>
              </a:rPr>
              <a:t>Title</a:t>
            </a:r>
            <a:endParaRPr b="0" i="0" sz="3700" u="none" cap="none" strike="noStrike">
              <a:solidFill>
                <a:srgbClr val="88888A"/>
              </a:solidFill>
              <a:latin typeface="Open Sans ExtraBold"/>
              <a:ea typeface="Open Sans ExtraBold"/>
              <a:cs typeface="Open Sans ExtraBold"/>
              <a:sym typeface="Open Sans ExtraBold"/>
            </a:endParaRPr>
          </a:p>
        </p:txBody>
      </p:sp>
      <p:sp>
        <p:nvSpPr>
          <p:cNvPr id="646" name="Google Shape;646;p81"/>
          <p:cNvSpPr txBox="1"/>
          <p:nvPr>
            <p:ph idx="3" type="body"/>
          </p:nvPr>
        </p:nvSpPr>
        <p:spPr>
          <a:xfrm>
            <a:off x="6030542" y="1706337"/>
            <a:ext cx="2917796" cy="2736083"/>
          </a:xfrm>
          <a:prstGeom prst="rect">
            <a:avLst/>
          </a:prstGeom>
          <a:noFill/>
          <a:ln>
            <a:noFill/>
          </a:ln>
        </p:spPr>
        <p:txBody>
          <a:bodyPr anchorCtr="0" anchor="t" bIns="67500" lIns="135025" spcFirstLastPara="1" rIns="135025" wrap="square" tIns="67500">
            <a:noAutofit/>
          </a:bodyPr>
          <a:lstStyle/>
          <a:p>
            <a:pPr indent="0" lvl="0" marL="0" marR="0" rtl="0" algn="l">
              <a:lnSpc>
                <a:spcPct val="110000"/>
              </a:lnSpc>
              <a:spcBef>
                <a:spcPts val="0"/>
              </a:spcBef>
              <a:spcAft>
                <a:spcPts val="0"/>
              </a:spcAft>
              <a:buClr>
                <a:schemeClr val="dk1"/>
              </a:buClr>
              <a:buSzPts val="1200"/>
              <a:buFont typeface="Arial"/>
              <a:buNone/>
            </a:pPr>
            <a:r>
              <a:rPr b="0" i="0" lang="en" sz="1200" u="none" cap="none" strike="noStrike">
                <a:solidFill>
                  <a:schemeClr val="dk1"/>
                </a:solidFill>
                <a:latin typeface="Raleway Medium"/>
                <a:ea typeface="Raleway Medium"/>
                <a:cs typeface="Raleway Medium"/>
                <a:sym typeface="Raleway Medium"/>
              </a:rPr>
              <a:t>Heading Here </a:t>
            </a:r>
            <a:endParaRPr b="0" i="0" sz="1200" u="none" cap="none" strike="noStrike">
              <a:solidFill>
                <a:srgbClr val="88888A"/>
              </a:solidFill>
              <a:latin typeface="Raleway SemiBold"/>
              <a:ea typeface="Raleway SemiBold"/>
              <a:cs typeface="Raleway SemiBold"/>
              <a:sym typeface="Raleway SemiBold"/>
            </a:endParaRPr>
          </a:p>
          <a:p>
            <a:pPr indent="0" lvl="0" marL="0" marR="0" rtl="0" algn="l">
              <a:lnSpc>
                <a:spcPct val="110000"/>
              </a:lnSpc>
              <a:spcBef>
                <a:spcPts val="800"/>
              </a:spcBef>
              <a:spcAft>
                <a:spcPts val="0"/>
              </a:spcAft>
              <a:buClr>
                <a:schemeClr val="dk1"/>
              </a:buClr>
              <a:buSzPts val="900"/>
              <a:buFont typeface="Arial"/>
              <a:buNone/>
            </a:pPr>
            <a:r>
              <a:rPr lang="en" sz="900">
                <a:solidFill>
                  <a:schemeClr val="dk1"/>
                </a:solidFill>
                <a:latin typeface="Raleway Medium"/>
                <a:ea typeface="Raleway Medium"/>
                <a:cs typeface="Raleway Medium"/>
                <a:sym typeface="Raleway Medium"/>
              </a:rPr>
              <a:t>Somthing here</a:t>
            </a:r>
            <a:endParaRPr b="0" i="0" sz="1200" u="none" cap="none" strike="noStrike">
              <a:solidFill>
                <a:srgbClr val="88888A"/>
              </a:solidFill>
              <a:latin typeface="Raleway SemiBold"/>
              <a:ea typeface="Raleway SemiBold"/>
              <a:cs typeface="Raleway SemiBold"/>
              <a:sym typeface="Raleway SemiBold"/>
            </a:endParaRPr>
          </a:p>
          <a:p>
            <a:pPr indent="0" lvl="0" marL="0" marR="0" rtl="0" algn="l">
              <a:lnSpc>
                <a:spcPct val="110000"/>
              </a:lnSpc>
              <a:spcBef>
                <a:spcPts val="800"/>
              </a:spcBef>
              <a:spcAft>
                <a:spcPts val="0"/>
              </a:spcAft>
              <a:buClr>
                <a:srgbClr val="88888A"/>
              </a:buClr>
              <a:buSzPts val="1200"/>
              <a:buFont typeface="Arial"/>
              <a:buNone/>
            </a:pPr>
            <a:r>
              <a:t/>
            </a:r>
            <a:endParaRPr b="0" i="0" sz="1200" u="none" cap="none" strike="noStrike">
              <a:solidFill>
                <a:schemeClr val="dk1"/>
              </a:solidFill>
              <a:latin typeface="Raleway Medium"/>
              <a:ea typeface="Raleway Medium"/>
              <a:cs typeface="Raleway Medium"/>
              <a:sym typeface="Raleway Medium"/>
            </a:endParaRPr>
          </a:p>
          <a:p>
            <a:pPr indent="0" lvl="0" marL="0" marR="0" rtl="0" algn="l">
              <a:lnSpc>
                <a:spcPct val="110000"/>
              </a:lnSpc>
              <a:spcBef>
                <a:spcPts val="800"/>
              </a:spcBef>
              <a:spcAft>
                <a:spcPts val="0"/>
              </a:spcAft>
              <a:buClr>
                <a:srgbClr val="88888A"/>
              </a:buClr>
              <a:buSzPts val="1200"/>
              <a:buFont typeface="Arial"/>
              <a:buNone/>
            </a:pPr>
            <a:r>
              <a:t/>
            </a:r>
            <a:endParaRPr>
              <a:solidFill>
                <a:schemeClr val="dk1"/>
              </a:solidFill>
              <a:latin typeface="Raleway Medium"/>
              <a:ea typeface="Raleway Medium"/>
              <a:cs typeface="Raleway Medium"/>
              <a:sym typeface="Raleway Medium"/>
            </a:endParaRPr>
          </a:p>
          <a:p>
            <a:pPr indent="0" lvl="0" marL="0" marR="0" rtl="0" algn="l">
              <a:lnSpc>
                <a:spcPct val="110000"/>
              </a:lnSpc>
              <a:spcBef>
                <a:spcPts val="800"/>
              </a:spcBef>
              <a:spcAft>
                <a:spcPts val="0"/>
              </a:spcAft>
              <a:buClr>
                <a:srgbClr val="88888A"/>
              </a:buClr>
              <a:buSzPts val="1200"/>
              <a:buFont typeface="Arial"/>
              <a:buNone/>
            </a:pPr>
            <a:r>
              <a:t/>
            </a:r>
            <a:endParaRPr>
              <a:solidFill>
                <a:schemeClr val="dk1"/>
              </a:solidFill>
              <a:latin typeface="Raleway Medium"/>
              <a:ea typeface="Raleway Medium"/>
              <a:cs typeface="Raleway Medium"/>
              <a:sym typeface="Raleway Medium"/>
            </a:endParaRPr>
          </a:p>
          <a:p>
            <a:pPr indent="0" lvl="0" marL="0" marR="0" rtl="0" algn="l">
              <a:lnSpc>
                <a:spcPct val="110000"/>
              </a:lnSpc>
              <a:spcBef>
                <a:spcPts val="800"/>
              </a:spcBef>
              <a:spcAft>
                <a:spcPts val="0"/>
              </a:spcAft>
              <a:buClr>
                <a:schemeClr val="dk1"/>
              </a:buClr>
              <a:buSzPts val="1200"/>
              <a:buFont typeface="Arial"/>
              <a:buNone/>
            </a:pPr>
            <a:r>
              <a:rPr b="0" i="0" lang="en" sz="1200" u="none" cap="none" strike="noStrike">
                <a:solidFill>
                  <a:schemeClr val="dk1"/>
                </a:solidFill>
                <a:latin typeface="Raleway Medium"/>
                <a:ea typeface="Raleway Medium"/>
                <a:cs typeface="Raleway Medium"/>
                <a:sym typeface="Raleway Medium"/>
              </a:rPr>
              <a:t>Heading Here </a:t>
            </a:r>
            <a:endParaRPr b="0" i="0" sz="1200" u="none" cap="none" strike="noStrike">
              <a:solidFill>
                <a:srgbClr val="88888A"/>
              </a:solidFill>
              <a:latin typeface="Raleway SemiBold"/>
              <a:ea typeface="Raleway SemiBold"/>
              <a:cs typeface="Raleway SemiBold"/>
              <a:sym typeface="Raleway SemiBold"/>
            </a:endParaRPr>
          </a:p>
          <a:p>
            <a:pPr indent="0" lvl="0" marL="0" marR="0" rtl="0" algn="l">
              <a:lnSpc>
                <a:spcPct val="110000"/>
              </a:lnSpc>
              <a:spcBef>
                <a:spcPts val="800"/>
              </a:spcBef>
              <a:spcAft>
                <a:spcPts val="0"/>
              </a:spcAft>
              <a:buClr>
                <a:srgbClr val="88888A"/>
              </a:buClr>
              <a:buSzPts val="1200"/>
              <a:buFont typeface="Arial"/>
              <a:buNone/>
            </a:pPr>
            <a:r>
              <a:rPr lang="en" sz="900">
                <a:solidFill>
                  <a:schemeClr val="dk1"/>
                </a:solidFill>
                <a:latin typeface="Raleway Medium"/>
                <a:ea typeface="Raleway Medium"/>
                <a:cs typeface="Raleway Medium"/>
                <a:sym typeface="Raleway Medium"/>
              </a:rPr>
              <a:t>Something here</a:t>
            </a:r>
            <a:endParaRPr b="0" i="0" sz="1200" u="none" cap="none" strike="noStrike">
              <a:solidFill>
                <a:schemeClr val="dk1"/>
              </a:solidFill>
              <a:latin typeface="Raleway Medium"/>
              <a:ea typeface="Raleway Medium"/>
              <a:cs typeface="Raleway Medium"/>
              <a:sym typeface="Raleway Medium"/>
            </a:endParaRPr>
          </a:p>
        </p:txBody>
      </p:sp>
      <p:sp>
        <p:nvSpPr>
          <p:cNvPr id="647" name="Google Shape;647;p81"/>
          <p:cNvSpPr/>
          <p:nvPr/>
        </p:nvSpPr>
        <p:spPr>
          <a:xfrm>
            <a:off x="3135877" y="2670567"/>
            <a:ext cx="2155467" cy="2480654"/>
          </a:xfrm>
          <a:prstGeom prst="parallelogram">
            <a:avLst>
              <a:gd fmla="val 46348" name="adj"/>
            </a:avLst>
          </a:prstGeom>
          <a:gradFill>
            <a:gsLst>
              <a:gs pos="0">
                <a:schemeClr val="accent4"/>
              </a:gs>
              <a:gs pos="100000">
                <a:srgbClr val="EC4E75">
                  <a:alpha val="21568"/>
                </a:srgbClr>
              </a:gs>
            </a:gsLst>
            <a:lin ang="0" scaled="0"/>
          </a:gradFill>
          <a:ln>
            <a:noFill/>
          </a:ln>
          <a:effectLst>
            <a:outerShdw blurRad="101600" sx="91000" rotWithShape="0" algn="t" dir="8040000" dist="139700" sy="91000">
              <a:srgbClr val="000000">
                <a:alpha val="29411"/>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nvGrpSpPr>
          <p:cNvPr id="648" name="Google Shape;648;p81"/>
          <p:cNvGrpSpPr/>
          <p:nvPr/>
        </p:nvGrpSpPr>
        <p:grpSpPr>
          <a:xfrm>
            <a:off x="5669609" y="1839833"/>
            <a:ext cx="296060" cy="296977"/>
            <a:chOff x="4906963" y="2173288"/>
            <a:chExt cx="473075" cy="474663"/>
          </a:xfrm>
        </p:grpSpPr>
        <p:sp>
          <p:nvSpPr>
            <p:cNvPr id="649" name="Google Shape;649;p81"/>
            <p:cNvSpPr/>
            <p:nvPr/>
          </p:nvSpPr>
          <p:spPr>
            <a:xfrm>
              <a:off x="4938713" y="2473325"/>
              <a:ext cx="142875" cy="141288"/>
            </a:xfrm>
            <a:custGeom>
              <a:rect b="b" l="l" r="r" t="t"/>
              <a:pathLst>
                <a:path extrusionOk="0" h="66" w="67">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650" name="Google Shape;650;p81"/>
            <p:cNvSpPr/>
            <p:nvPr/>
          </p:nvSpPr>
          <p:spPr>
            <a:xfrm>
              <a:off x="4906963" y="2173288"/>
              <a:ext cx="473075" cy="474663"/>
            </a:xfrm>
            <a:custGeom>
              <a:rect b="b" l="l" r="r" t="t"/>
              <a:pathLst>
                <a:path extrusionOk="0" h="224" w="223">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grpSp>
      <p:sp>
        <p:nvSpPr>
          <p:cNvPr id="651" name="Google Shape;651;p81"/>
          <p:cNvSpPr/>
          <p:nvPr/>
        </p:nvSpPr>
        <p:spPr>
          <a:xfrm>
            <a:off x="5599366" y="3169038"/>
            <a:ext cx="425700" cy="425700"/>
          </a:xfrm>
          <a:prstGeom prst="ellipse">
            <a:avLst/>
          </a:prstGeom>
          <a:solidFill>
            <a:schemeClr val="accent4"/>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nvGrpSpPr>
          <p:cNvPr id="652" name="Google Shape;652;p81"/>
          <p:cNvGrpSpPr/>
          <p:nvPr/>
        </p:nvGrpSpPr>
        <p:grpSpPr>
          <a:xfrm>
            <a:off x="5742517" y="3239911"/>
            <a:ext cx="139503" cy="283949"/>
            <a:chOff x="2087563" y="2211388"/>
            <a:chExt cx="220663" cy="449262"/>
          </a:xfrm>
        </p:grpSpPr>
        <p:sp>
          <p:nvSpPr>
            <p:cNvPr id="653" name="Google Shape;653;p81"/>
            <p:cNvSpPr/>
            <p:nvPr/>
          </p:nvSpPr>
          <p:spPr>
            <a:xfrm>
              <a:off x="2132013" y="2211388"/>
              <a:ext cx="133350" cy="82550"/>
            </a:xfrm>
            <a:custGeom>
              <a:rect b="b" l="l" r="r" t="t"/>
              <a:pathLst>
                <a:path extrusionOk="0" h="39" w="63">
                  <a:moveTo>
                    <a:pt x="61" y="30"/>
                  </a:moveTo>
                  <a:cubicBezTo>
                    <a:pt x="60" y="35"/>
                    <a:pt x="56" y="39"/>
                    <a:pt x="51" y="39"/>
                  </a:cubicBezTo>
                  <a:cubicBezTo>
                    <a:pt x="12" y="39"/>
                    <a:pt x="12" y="39"/>
                    <a:pt x="12" y="39"/>
                  </a:cubicBezTo>
                  <a:cubicBezTo>
                    <a:pt x="7" y="39"/>
                    <a:pt x="2" y="35"/>
                    <a:pt x="2" y="30"/>
                  </a:cubicBezTo>
                  <a:cubicBezTo>
                    <a:pt x="0" y="9"/>
                    <a:pt x="0" y="9"/>
                    <a:pt x="0" y="9"/>
                  </a:cubicBezTo>
                  <a:cubicBezTo>
                    <a:pt x="0" y="4"/>
                    <a:pt x="4" y="0"/>
                    <a:pt x="9" y="0"/>
                  </a:cubicBezTo>
                  <a:cubicBezTo>
                    <a:pt x="54" y="0"/>
                    <a:pt x="54" y="0"/>
                    <a:pt x="54" y="0"/>
                  </a:cubicBezTo>
                  <a:cubicBezTo>
                    <a:pt x="59" y="0"/>
                    <a:pt x="63" y="4"/>
                    <a:pt x="62" y="9"/>
                  </a:cubicBezTo>
                  <a:lnTo>
                    <a:pt x="61" y="30"/>
                  </a:ln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654" name="Google Shape;654;p81"/>
            <p:cNvSpPr/>
            <p:nvPr/>
          </p:nvSpPr>
          <p:spPr>
            <a:xfrm>
              <a:off x="2087563" y="2317750"/>
              <a:ext cx="220663" cy="342900"/>
            </a:xfrm>
            <a:custGeom>
              <a:rect b="b" l="l" r="r" t="t"/>
              <a:pathLst>
                <a:path extrusionOk="0" h="162" w="104">
                  <a:moveTo>
                    <a:pt x="103" y="107"/>
                  </a:moveTo>
                  <a:cubicBezTo>
                    <a:pt x="83" y="9"/>
                    <a:pt x="83" y="9"/>
                    <a:pt x="83" y="9"/>
                  </a:cubicBezTo>
                  <a:cubicBezTo>
                    <a:pt x="82" y="4"/>
                    <a:pt x="77" y="0"/>
                    <a:pt x="72" y="0"/>
                  </a:cubicBezTo>
                  <a:cubicBezTo>
                    <a:pt x="33" y="0"/>
                    <a:pt x="33" y="0"/>
                    <a:pt x="33" y="0"/>
                  </a:cubicBezTo>
                  <a:cubicBezTo>
                    <a:pt x="28" y="0"/>
                    <a:pt x="23" y="4"/>
                    <a:pt x="22" y="9"/>
                  </a:cubicBezTo>
                  <a:cubicBezTo>
                    <a:pt x="1" y="107"/>
                    <a:pt x="1" y="107"/>
                    <a:pt x="1" y="107"/>
                  </a:cubicBezTo>
                  <a:cubicBezTo>
                    <a:pt x="0" y="112"/>
                    <a:pt x="2" y="119"/>
                    <a:pt x="6" y="122"/>
                  </a:cubicBezTo>
                  <a:cubicBezTo>
                    <a:pt x="45" y="159"/>
                    <a:pt x="45" y="159"/>
                    <a:pt x="45" y="159"/>
                  </a:cubicBezTo>
                  <a:cubicBezTo>
                    <a:pt x="49" y="162"/>
                    <a:pt x="55" y="162"/>
                    <a:pt x="59" y="159"/>
                  </a:cubicBezTo>
                  <a:cubicBezTo>
                    <a:pt x="98" y="122"/>
                    <a:pt x="98" y="122"/>
                    <a:pt x="98" y="122"/>
                  </a:cubicBezTo>
                  <a:cubicBezTo>
                    <a:pt x="102" y="119"/>
                    <a:pt x="104" y="112"/>
                    <a:pt x="103" y="107"/>
                  </a:cubicBezTo>
                  <a:close/>
                  <a:moveTo>
                    <a:pt x="24" y="54"/>
                  </a:moveTo>
                  <a:cubicBezTo>
                    <a:pt x="25" y="51"/>
                    <a:pt x="26" y="47"/>
                    <a:pt x="26" y="44"/>
                  </a:cubicBezTo>
                  <a:cubicBezTo>
                    <a:pt x="27" y="43"/>
                    <a:pt x="27" y="43"/>
                    <a:pt x="27" y="43"/>
                  </a:cubicBezTo>
                  <a:cubicBezTo>
                    <a:pt x="72" y="22"/>
                    <a:pt x="72" y="22"/>
                    <a:pt x="72" y="22"/>
                  </a:cubicBezTo>
                  <a:cubicBezTo>
                    <a:pt x="72" y="22"/>
                    <a:pt x="72" y="22"/>
                    <a:pt x="73" y="23"/>
                  </a:cubicBezTo>
                  <a:cubicBezTo>
                    <a:pt x="73" y="23"/>
                    <a:pt x="73" y="23"/>
                    <a:pt x="73" y="24"/>
                  </a:cubicBezTo>
                  <a:cubicBezTo>
                    <a:pt x="73" y="24"/>
                    <a:pt x="74" y="29"/>
                    <a:pt x="74" y="30"/>
                  </a:cubicBezTo>
                  <a:cubicBezTo>
                    <a:pt x="74" y="31"/>
                    <a:pt x="74" y="31"/>
                    <a:pt x="74" y="31"/>
                  </a:cubicBezTo>
                  <a:cubicBezTo>
                    <a:pt x="25" y="55"/>
                    <a:pt x="25" y="55"/>
                    <a:pt x="25" y="55"/>
                  </a:cubicBezTo>
                  <a:cubicBezTo>
                    <a:pt x="25" y="55"/>
                    <a:pt x="24" y="55"/>
                    <a:pt x="24" y="54"/>
                  </a:cubicBezTo>
                  <a:close/>
                  <a:moveTo>
                    <a:pt x="15" y="99"/>
                  </a:moveTo>
                  <a:cubicBezTo>
                    <a:pt x="15" y="97"/>
                    <a:pt x="16" y="92"/>
                    <a:pt x="17" y="90"/>
                  </a:cubicBezTo>
                  <a:cubicBezTo>
                    <a:pt x="17" y="89"/>
                    <a:pt x="18" y="89"/>
                    <a:pt x="18" y="89"/>
                  </a:cubicBezTo>
                  <a:cubicBezTo>
                    <a:pt x="79" y="59"/>
                    <a:pt x="79" y="59"/>
                    <a:pt x="79" y="59"/>
                  </a:cubicBezTo>
                  <a:cubicBezTo>
                    <a:pt x="79" y="59"/>
                    <a:pt x="80" y="58"/>
                    <a:pt x="80" y="60"/>
                  </a:cubicBezTo>
                  <a:cubicBezTo>
                    <a:pt x="81" y="61"/>
                    <a:pt x="82" y="65"/>
                    <a:pt x="82" y="67"/>
                  </a:cubicBezTo>
                  <a:cubicBezTo>
                    <a:pt x="82" y="68"/>
                    <a:pt x="81" y="68"/>
                    <a:pt x="81" y="68"/>
                  </a:cubicBezTo>
                  <a:cubicBezTo>
                    <a:pt x="15" y="100"/>
                    <a:pt x="15" y="100"/>
                    <a:pt x="15" y="100"/>
                  </a:cubicBezTo>
                  <a:cubicBezTo>
                    <a:pt x="15" y="100"/>
                    <a:pt x="15" y="101"/>
                    <a:pt x="15" y="99"/>
                  </a:cubicBezTo>
                  <a:close/>
                  <a:moveTo>
                    <a:pt x="89" y="105"/>
                  </a:moveTo>
                  <a:cubicBezTo>
                    <a:pt x="33" y="132"/>
                    <a:pt x="33" y="132"/>
                    <a:pt x="33" y="132"/>
                  </a:cubicBezTo>
                  <a:cubicBezTo>
                    <a:pt x="33" y="132"/>
                    <a:pt x="32" y="133"/>
                    <a:pt x="31" y="132"/>
                  </a:cubicBezTo>
                  <a:cubicBezTo>
                    <a:pt x="30" y="131"/>
                    <a:pt x="27" y="129"/>
                    <a:pt x="26" y="127"/>
                  </a:cubicBezTo>
                  <a:cubicBezTo>
                    <a:pt x="25" y="126"/>
                    <a:pt x="26" y="125"/>
                    <a:pt x="26" y="125"/>
                  </a:cubicBezTo>
                  <a:cubicBezTo>
                    <a:pt x="87" y="96"/>
                    <a:pt x="87" y="96"/>
                    <a:pt x="87" y="96"/>
                  </a:cubicBezTo>
                  <a:cubicBezTo>
                    <a:pt x="87" y="96"/>
                    <a:pt x="88" y="95"/>
                    <a:pt x="88" y="97"/>
                  </a:cubicBezTo>
                  <a:cubicBezTo>
                    <a:pt x="88" y="98"/>
                    <a:pt x="89" y="102"/>
                    <a:pt x="90" y="104"/>
                  </a:cubicBezTo>
                  <a:cubicBezTo>
                    <a:pt x="90" y="105"/>
                    <a:pt x="89" y="105"/>
                    <a:pt x="89" y="105"/>
                  </a:cubicBez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grpSp>
      <p:sp>
        <p:nvSpPr>
          <p:cNvPr id="655" name="Google Shape;655;p81"/>
          <p:cNvSpPr txBox="1"/>
          <p:nvPr/>
        </p:nvSpPr>
        <p:spPr>
          <a:xfrm>
            <a:off x="1184395" y="2191290"/>
            <a:ext cx="3684716" cy="2381191"/>
          </a:xfrm>
          <a:prstGeom prst="rect">
            <a:avLst/>
          </a:prstGeom>
          <a:noFill/>
          <a:ln>
            <a:noFill/>
          </a:ln>
        </p:spPr>
        <p:txBody>
          <a:bodyPr anchorCtr="0" anchor="t" bIns="67500" lIns="135025" spcFirstLastPara="1" rIns="135025" wrap="square" tIns="67500">
            <a:noAutofit/>
          </a:bodyPr>
          <a:lstStyle/>
          <a:p>
            <a:pPr indent="0" lvl="0" marL="0" marR="0" rtl="0" algn="l">
              <a:lnSpc>
                <a:spcPct val="90000"/>
              </a:lnSpc>
              <a:spcBef>
                <a:spcPts val="0"/>
              </a:spcBef>
              <a:spcAft>
                <a:spcPts val="0"/>
              </a:spcAft>
              <a:buClr>
                <a:srgbClr val="FFFFFF"/>
              </a:buClr>
              <a:buSzPts val="3600"/>
              <a:buFont typeface="Arial"/>
              <a:buNone/>
            </a:pPr>
            <a:r>
              <a:rPr lang="en" sz="3600">
                <a:solidFill>
                  <a:srgbClr val="FFFFFF"/>
                </a:solidFill>
                <a:latin typeface="Open Sans ExtraBold"/>
                <a:ea typeface="Open Sans ExtraBold"/>
                <a:cs typeface="Open Sans ExtraBold"/>
                <a:sym typeface="Open Sans ExtraBold"/>
              </a:rPr>
              <a:t>Title</a:t>
            </a:r>
            <a:endParaRPr b="0" i="0" sz="3600" u="none" cap="none" strike="noStrike">
              <a:solidFill>
                <a:srgbClr val="FFFFFF"/>
              </a:solidFill>
              <a:latin typeface="Open Sans Light"/>
              <a:ea typeface="Open Sans Light"/>
              <a:cs typeface="Open Sans Light"/>
              <a:sym typeface="Open Sans Light"/>
            </a:endParaRPr>
          </a:p>
          <a:p>
            <a:pPr indent="0" lvl="0" marL="0" marR="0" rtl="0" algn="l">
              <a:lnSpc>
                <a:spcPct val="90000"/>
              </a:lnSpc>
              <a:spcBef>
                <a:spcPts val="0"/>
              </a:spcBef>
              <a:spcAft>
                <a:spcPts val="0"/>
              </a:spcAft>
              <a:buClr>
                <a:schemeClr val="accent1"/>
              </a:buClr>
              <a:buSzPts val="2500"/>
              <a:buFont typeface="Arial"/>
              <a:buNone/>
            </a:pPr>
            <a:r>
              <a:t/>
            </a:r>
            <a:endParaRPr b="0" i="0" sz="2500" u="none" cap="none" strike="noStrike">
              <a:solidFill>
                <a:srgbClr val="FFFFFF"/>
              </a:solidFill>
              <a:latin typeface="Open Sans Light"/>
              <a:ea typeface="Open Sans Light"/>
              <a:cs typeface="Open Sans Light"/>
              <a:sym typeface="Open Sans Light"/>
            </a:endParaRPr>
          </a:p>
        </p:txBody>
      </p:sp>
      <p:sp>
        <p:nvSpPr>
          <p:cNvPr id="656" name="Google Shape;656;p81"/>
          <p:cNvSpPr txBox="1"/>
          <p:nvPr/>
        </p:nvSpPr>
        <p:spPr>
          <a:xfrm>
            <a:off x="5669503" y="1163236"/>
            <a:ext cx="2269800" cy="303900"/>
          </a:xfrm>
          <a:prstGeom prst="rect">
            <a:avLst/>
          </a:prstGeom>
          <a:noFill/>
          <a:ln>
            <a:noFill/>
          </a:ln>
        </p:spPr>
        <p:txBody>
          <a:bodyPr anchorCtr="0" anchor="t" bIns="40775" lIns="81575" spcFirstLastPara="1" rIns="81575" wrap="square" tIns="40775">
            <a:noAutofit/>
          </a:bodyPr>
          <a:lstStyle/>
          <a:p>
            <a:pPr indent="0" lvl="0" marL="0" marR="0" rtl="0">
              <a:lnSpc>
                <a:spcPct val="120000"/>
              </a:lnSpc>
              <a:spcBef>
                <a:spcPts val="0"/>
              </a:spcBef>
              <a:spcAft>
                <a:spcPts val="0"/>
              </a:spcAft>
              <a:buClr>
                <a:schemeClr val="dk1"/>
              </a:buClr>
              <a:buSzPts val="1200"/>
              <a:buFont typeface="Arial"/>
              <a:buNone/>
            </a:pPr>
            <a:r>
              <a:rPr lang="en" sz="1200">
                <a:solidFill>
                  <a:schemeClr val="dk1"/>
                </a:solidFill>
                <a:latin typeface="Raleway Medium"/>
                <a:ea typeface="Raleway Medium"/>
                <a:cs typeface="Raleway Medium"/>
                <a:sym typeface="Raleway Medium"/>
              </a:rPr>
              <a:t>Description</a:t>
            </a:r>
            <a:endParaRPr b="0" i="0" sz="500" u="none" cap="none" strike="noStrike">
              <a:solidFill>
                <a:srgbClr val="000000"/>
              </a:solidFill>
              <a:latin typeface="Arial"/>
              <a:ea typeface="Arial"/>
              <a:cs typeface="Arial"/>
              <a:sym typeface="Arial"/>
            </a:endParaRPr>
          </a:p>
        </p:txBody>
      </p:sp>
      <p:sp>
        <p:nvSpPr>
          <p:cNvPr id="657" name="Google Shape;657;p81"/>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7"/>
          <p:cNvPicPr preferRelativeResize="0"/>
          <p:nvPr>
            <p:ph idx="2" type="pic"/>
          </p:nvPr>
        </p:nvPicPr>
        <p:blipFill rotWithShape="1">
          <a:blip r:embed="rId3">
            <a:alphaModFix/>
          </a:blip>
          <a:srcRect b="7806" l="0" r="0" t="7798"/>
          <a:stretch/>
        </p:blipFill>
        <p:spPr>
          <a:xfrm>
            <a:off x="0" y="0"/>
            <a:ext cx="9144000" cy="5143500"/>
          </a:xfrm>
          <a:prstGeom prst="rect">
            <a:avLst/>
          </a:prstGeom>
          <a:noFill/>
          <a:ln>
            <a:noFill/>
          </a:ln>
        </p:spPr>
      </p:pic>
      <p:sp>
        <p:nvSpPr>
          <p:cNvPr id="213" name="Google Shape;213;p37"/>
          <p:cNvSpPr/>
          <p:nvPr/>
        </p:nvSpPr>
        <p:spPr>
          <a:xfrm>
            <a:off x="4685050" y="465600"/>
            <a:ext cx="4338600" cy="4096500"/>
          </a:xfrm>
          <a:prstGeom prst="roundRect">
            <a:avLst>
              <a:gd fmla="val 2778" name="adj"/>
            </a:avLst>
          </a:prstGeom>
          <a:gradFill>
            <a:gsLst>
              <a:gs pos="0">
                <a:schemeClr val="accent4"/>
              </a:gs>
              <a:gs pos="100000">
                <a:schemeClr val="accent5"/>
              </a:gs>
            </a:gsLst>
            <a:lin ang="0" scaled="0"/>
          </a:gradFill>
          <a:ln>
            <a:noFill/>
          </a:ln>
          <a:effectLst>
            <a:outerShdw blurRad="495300" sx="102000" rotWithShape="0" algn="ctr" sy="102000">
              <a:srgbClr val="000000">
                <a:alpha val="20390"/>
              </a:srgbClr>
            </a:outerShdw>
          </a:effectLst>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214" name="Google Shape;214;p37"/>
          <p:cNvSpPr txBox="1"/>
          <p:nvPr/>
        </p:nvSpPr>
        <p:spPr>
          <a:xfrm>
            <a:off x="4819300" y="2176525"/>
            <a:ext cx="4070100" cy="1419600"/>
          </a:xfrm>
          <a:prstGeom prst="rect">
            <a:avLst/>
          </a:prstGeom>
          <a:noFill/>
          <a:ln>
            <a:noFill/>
          </a:ln>
        </p:spPr>
        <p:txBody>
          <a:bodyPr anchorCtr="0" anchor="t"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Install </a:t>
            </a:r>
            <a:endParaRPr b="1" sz="3000">
              <a:solidFill>
                <a:schemeClr val="lt1"/>
              </a:solidFill>
              <a:latin typeface="Open Sans ExtraBold"/>
              <a:ea typeface="Open Sans ExtraBold"/>
              <a:cs typeface="Open Sans ExtraBold"/>
              <a:sym typeface="Open Sans ExtraBold"/>
            </a:endParaRPr>
          </a:p>
          <a:p>
            <a:pPr indent="0" lvl="0" marL="0" rtl="0" algn="ctr">
              <a:spcBef>
                <a:spcPts val="0"/>
              </a:spcBef>
              <a:spcAft>
                <a:spcPts val="0"/>
              </a:spcAft>
              <a:buClr>
                <a:srgbClr val="000000"/>
              </a:buClr>
              <a:buSzPts val="3000"/>
              <a:buFont typeface="Arial"/>
              <a:buNone/>
            </a:pPr>
            <a:r>
              <a:rPr b="1" lang="en" sz="3000">
                <a:solidFill>
                  <a:schemeClr val="lt1"/>
                </a:solidFill>
                <a:latin typeface="Open Sans ExtraBold"/>
                <a:ea typeface="Open Sans ExtraBold"/>
                <a:cs typeface="Open Sans ExtraBold"/>
                <a:sym typeface="Open Sans ExtraBold"/>
              </a:rPr>
              <a:t>Factom Federation</a:t>
            </a:r>
            <a:endParaRPr b="1" i="0" sz="3000" u="none" cap="none" strike="noStrike">
              <a:solidFill>
                <a:schemeClr val="lt1"/>
              </a:solidFill>
              <a:latin typeface="Open Sans ExtraBold"/>
              <a:ea typeface="Open Sans ExtraBold"/>
              <a:cs typeface="Open Sans ExtraBold"/>
              <a:sym typeface="Open Sans ExtraBold"/>
            </a:endParaRPr>
          </a:p>
        </p:txBody>
      </p:sp>
      <p:sp>
        <p:nvSpPr>
          <p:cNvPr id="215" name="Google Shape;215;p37"/>
          <p:cNvSpPr/>
          <p:nvPr/>
        </p:nvSpPr>
        <p:spPr>
          <a:xfrm>
            <a:off x="6669624" y="1096824"/>
            <a:ext cx="288416" cy="288342"/>
          </a:xfrm>
          <a:custGeom>
            <a:rect b="b" l="l" r="r" t="t"/>
            <a:pathLst>
              <a:path extrusionOk="0" h="1648" w="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lt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216" name="Google Shape;216;p37"/>
          <p:cNvSpPr/>
          <p:nvPr/>
        </p:nvSpPr>
        <p:spPr>
          <a:xfrm>
            <a:off x="6384995" y="812156"/>
            <a:ext cx="857700" cy="857700"/>
          </a:xfrm>
          <a:prstGeom prst="ellipse">
            <a:avLst/>
          </a:prstGeom>
          <a:noFill/>
          <a:ln cap="flat" cmpd="sng" w="12700">
            <a:solidFill>
              <a:schemeClr val="lt1"/>
            </a:solidFill>
            <a:prstDash val="solid"/>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nvGrpSpPr>
          <p:cNvPr id="217" name="Google Shape;217;p37"/>
          <p:cNvGrpSpPr/>
          <p:nvPr/>
        </p:nvGrpSpPr>
        <p:grpSpPr>
          <a:xfrm>
            <a:off x="5965642" y="4387480"/>
            <a:ext cx="1777401" cy="287712"/>
            <a:chOff x="13710888" y="9666405"/>
            <a:chExt cx="4111500" cy="1080000"/>
          </a:xfrm>
        </p:grpSpPr>
        <p:sp>
          <p:nvSpPr>
            <p:cNvPr id="218" name="Google Shape;218;p37"/>
            <p:cNvSpPr/>
            <p:nvPr/>
          </p:nvSpPr>
          <p:spPr>
            <a:xfrm>
              <a:off x="13710888" y="9666405"/>
              <a:ext cx="4111500" cy="1080000"/>
            </a:xfrm>
            <a:prstGeom prst="roundRect">
              <a:avLst>
                <a:gd fmla="val 50000" name="adj"/>
              </a:avLst>
            </a:prstGeom>
            <a:solidFill>
              <a:schemeClr val="accent4"/>
            </a:solidFill>
            <a:ln>
              <a:noFill/>
            </a:ln>
            <a:effectLst>
              <a:outerShdw blurRad="495300" sx="111000" rotWithShape="0" algn="ctr" sy="111000">
                <a:srgbClr val="000000">
                  <a:alpha val="27450"/>
                </a:srgbClr>
              </a:outerShdw>
            </a:effectLst>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Raleway Medium"/>
                  <a:ea typeface="Raleway Medium"/>
                  <a:cs typeface="Raleway Medium"/>
                  <a:sym typeface="Raleway Medium"/>
                </a:rPr>
                <a:t>FIND MO</a:t>
              </a:r>
              <a:r>
                <a:rPr lang="en" sz="1100">
                  <a:solidFill>
                    <a:schemeClr val="lt1"/>
                  </a:solidFill>
                  <a:latin typeface="Raleway Medium"/>
                  <a:ea typeface="Raleway Medium"/>
                  <a:cs typeface="Raleway Medium"/>
                  <a:sym typeface="Raleway Medium"/>
                </a:rPr>
                <a:t>RE</a:t>
              </a:r>
              <a:endParaRPr b="0" i="0" sz="500" u="none" cap="none" strike="noStrike">
                <a:solidFill>
                  <a:srgbClr val="000000"/>
                </a:solidFill>
                <a:latin typeface="Arial"/>
                <a:ea typeface="Arial"/>
                <a:cs typeface="Arial"/>
                <a:sym typeface="Arial"/>
              </a:endParaRPr>
            </a:p>
          </p:txBody>
        </p:sp>
        <p:sp>
          <p:nvSpPr>
            <p:cNvPr id="219" name="Google Shape;219;p37"/>
            <p:cNvSpPr/>
            <p:nvPr/>
          </p:nvSpPr>
          <p:spPr>
            <a:xfrm>
              <a:off x="16797338" y="10013844"/>
              <a:ext cx="207931" cy="385057"/>
            </a:xfrm>
            <a:custGeom>
              <a:rect b="b" l="l" r="r" t="t"/>
              <a:pathLst>
                <a:path extrusionOk="0" h="346" w="187">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lt1"/>
            </a:solidFill>
            <a:ln cap="flat" cmpd="sng" w="9525">
              <a:solidFill>
                <a:schemeClr val="lt1"/>
              </a:solidFill>
              <a:prstDash val="solid"/>
              <a:round/>
              <a:headEnd len="sm" w="sm" type="none"/>
              <a:tailEnd len="sm" w="sm" type="none"/>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Raleway Medium"/>
                <a:ea typeface="Raleway Medium"/>
                <a:cs typeface="Raleway Medium"/>
                <a:sym typeface="Raleway Medium"/>
              </a:endParaRPr>
            </a:p>
          </p:txBody>
        </p:sp>
      </p:grpSp>
      <p:sp>
        <p:nvSpPr>
          <p:cNvPr id="220" name="Google Shape;220;p37"/>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82"/>
          <p:cNvSpPr/>
          <p:nvPr/>
        </p:nvSpPr>
        <p:spPr>
          <a:xfrm>
            <a:off x="3443120" y="500147"/>
            <a:ext cx="5342400" cy="4200300"/>
          </a:xfrm>
          <a:prstGeom prst="rect">
            <a:avLst/>
          </a:prstGeom>
          <a:solidFill>
            <a:schemeClr val="dk2"/>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664" name="Google Shape;664;p82"/>
          <p:cNvSpPr/>
          <p:nvPr/>
        </p:nvSpPr>
        <p:spPr>
          <a:xfrm>
            <a:off x="401308" y="500147"/>
            <a:ext cx="3048300" cy="4200300"/>
          </a:xfrm>
          <a:prstGeom prst="rect">
            <a:avLst/>
          </a:prstGeom>
          <a:gradFill>
            <a:gsLst>
              <a:gs pos="0">
                <a:srgbClr val="43296E"/>
              </a:gs>
              <a:gs pos="100000">
                <a:srgbClr val="D41645"/>
              </a:gs>
            </a:gsLst>
            <a:lin ang="19200160" scaled="0"/>
          </a:gradFill>
          <a:ln>
            <a:noFill/>
          </a:ln>
          <a:effectLst>
            <a:outerShdw blurRad="685800" sx="102000" rotWithShape="0" algn="ctr" sy="102000">
              <a:srgbClr val="000000">
                <a:alpha val="30590"/>
              </a:srgbClr>
            </a:outerShdw>
          </a:effectLst>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2"/>
              </a:solidFill>
              <a:latin typeface="Raleway Medium"/>
              <a:ea typeface="Raleway Medium"/>
              <a:cs typeface="Raleway Medium"/>
              <a:sym typeface="Raleway Medium"/>
            </a:endParaRPr>
          </a:p>
        </p:txBody>
      </p:sp>
      <p:grpSp>
        <p:nvGrpSpPr>
          <p:cNvPr id="665" name="Google Shape;665;p82"/>
          <p:cNvGrpSpPr/>
          <p:nvPr/>
        </p:nvGrpSpPr>
        <p:grpSpPr>
          <a:xfrm>
            <a:off x="3707679" y="1308723"/>
            <a:ext cx="4803622" cy="3054446"/>
            <a:chOff x="3606530" y="1567407"/>
            <a:chExt cx="4803622" cy="3055363"/>
          </a:xfrm>
        </p:grpSpPr>
        <p:sp>
          <p:nvSpPr>
            <p:cNvPr id="666" name="Google Shape;666;p82"/>
            <p:cNvSpPr/>
            <p:nvPr/>
          </p:nvSpPr>
          <p:spPr>
            <a:xfrm>
              <a:off x="7308674" y="2399464"/>
              <a:ext cx="37056" cy="111166"/>
            </a:xfrm>
            <a:custGeom>
              <a:rect b="b" l="l" r="r" t="t"/>
              <a:pathLst>
                <a:path extrusionOk="0" h="32" w="11">
                  <a:moveTo>
                    <a:pt x="11" y="27"/>
                  </a:moveTo>
                  <a:cubicBezTo>
                    <a:pt x="11" y="30"/>
                    <a:pt x="10" y="32"/>
                    <a:pt x="7" y="32"/>
                  </a:cubicBezTo>
                  <a:cubicBezTo>
                    <a:pt x="4" y="32"/>
                    <a:pt x="4" y="32"/>
                    <a:pt x="4" y="32"/>
                  </a:cubicBezTo>
                  <a:cubicBezTo>
                    <a:pt x="1" y="32"/>
                    <a:pt x="0" y="30"/>
                    <a:pt x="0" y="27"/>
                  </a:cubicBezTo>
                  <a:cubicBezTo>
                    <a:pt x="0" y="4"/>
                    <a:pt x="0" y="4"/>
                    <a:pt x="0" y="4"/>
                  </a:cubicBezTo>
                  <a:cubicBezTo>
                    <a:pt x="0" y="2"/>
                    <a:pt x="1" y="0"/>
                    <a:pt x="4" y="0"/>
                  </a:cubicBezTo>
                  <a:cubicBezTo>
                    <a:pt x="7" y="0"/>
                    <a:pt x="7" y="0"/>
                    <a:pt x="7" y="0"/>
                  </a:cubicBezTo>
                  <a:cubicBezTo>
                    <a:pt x="10" y="0"/>
                    <a:pt x="11" y="2"/>
                    <a:pt x="11" y="4"/>
                  </a:cubicBezTo>
                  <a:lnTo>
                    <a:pt x="11" y="27"/>
                  </a:lnTo>
                  <a:close/>
                </a:path>
              </a:pathLst>
            </a:custGeom>
            <a:solidFill>
              <a:srgbClr val="534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67" name="Google Shape;667;p82"/>
            <p:cNvSpPr/>
            <p:nvPr/>
          </p:nvSpPr>
          <p:spPr>
            <a:xfrm>
              <a:off x="8275475" y="2399464"/>
              <a:ext cx="40424" cy="111166"/>
            </a:xfrm>
            <a:custGeom>
              <a:rect b="b" l="l" r="r" t="t"/>
              <a:pathLst>
                <a:path extrusionOk="0" h="32" w="12">
                  <a:moveTo>
                    <a:pt x="12" y="27"/>
                  </a:moveTo>
                  <a:cubicBezTo>
                    <a:pt x="12" y="30"/>
                    <a:pt x="10" y="32"/>
                    <a:pt x="8" y="32"/>
                  </a:cubicBezTo>
                  <a:cubicBezTo>
                    <a:pt x="5" y="32"/>
                    <a:pt x="5" y="32"/>
                    <a:pt x="5" y="32"/>
                  </a:cubicBezTo>
                  <a:cubicBezTo>
                    <a:pt x="2" y="32"/>
                    <a:pt x="0" y="30"/>
                    <a:pt x="0" y="27"/>
                  </a:cubicBezTo>
                  <a:cubicBezTo>
                    <a:pt x="0" y="4"/>
                    <a:pt x="0" y="4"/>
                    <a:pt x="0" y="4"/>
                  </a:cubicBezTo>
                  <a:cubicBezTo>
                    <a:pt x="0" y="2"/>
                    <a:pt x="2" y="0"/>
                    <a:pt x="5" y="0"/>
                  </a:cubicBezTo>
                  <a:cubicBezTo>
                    <a:pt x="8" y="0"/>
                    <a:pt x="8" y="0"/>
                    <a:pt x="8" y="0"/>
                  </a:cubicBezTo>
                  <a:cubicBezTo>
                    <a:pt x="10" y="0"/>
                    <a:pt x="12" y="2"/>
                    <a:pt x="12" y="4"/>
                  </a:cubicBezTo>
                  <a:lnTo>
                    <a:pt x="12" y="27"/>
                  </a:lnTo>
                  <a:close/>
                </a:path>
              </a:pathLst>
            </a:custGeom>
            <a:solidFill>
              <a:srgbClr val="5347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68" name="Google Shape;668;p82"/>
            <p:cNvSpPr/>
            <p:nvPr/>
          </p:nvSpPr>
          <p:spPr>
            <a:xfrm>
              <a:off x="7214352" y="2379252"/>
              <a:ext cx="1195800" cy="540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69" name="Google Shape;669;p82"/>
            <p:cNvSpPr/>
            <p:nvPr/>
          </p:nvSpPr>
          <p:spPr>
            <a:xfrm>
              <a:off x="7214352" y="2379252"/>
              <a:ext cx="1195800" cy="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0" name="Google Shape;670;p82"/>
            <p:cNvSpPr/>
            <p:nvPr/>
          </p:nvSpPr>
          <p:spPr>
            <a:xfrm>
              <a:off x="7214352" y="2406201"/>
              <a:ext cx="1195800" cy="27000"/>
            </a:xfrm>
            <a:prstGeom prst="rect">
              <a:avLst/>
            </a:prstGeom>
            <a:solidFill>
              <a:srgbClr val="E6E6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1" name="Google Shape;671;p82"/>
            <p:cNvSpPr/>
            <p:nvPr/>
          </p:nvSpPr>
          <p:spPr>
            <a:xfrm>
              <a:off x="7214352" y="2406201"/>
              <a:ext cx="1195800" cy="2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2" name="Google Shape;672;p82"/>
            <p:cNvSpPr/>
            <p:nvPr/>
          </p:nvSpPr>
          <p:spPr>
            <a:xfrm>
              <a:off x="7325516" y="1985119"/>
              <a:ext cx="77400" cy="390900"/>
            </a:xfrm>
            <a:prstGeom prst="rect">
              <a:avLst/>
            </a:prstGeom>
            <a:solidFill>
              <a:srgbClr val="00A9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3" name="Google Shape;673;p82"/>
            <p:cNvSpPr/>
            <p:nvPr/>
          </p:nvSpPr>
          <p:spPr>
            <a:xfrm>
              <a:off x="7325516" y="1985119"/>
              <a:ext cx="77400" cy="39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4" name="Google Shape;674;p82"/>
            <p:cNvSpPr/>
            <p:nvPr/>
          </p:nvSpPr>
          <p:spPr>
            <a:xfrm>
              <a:off x="7446788" y="1985119"/>
              <a:ext cx="205489" cy="394133"/>
            </a:xfrm>
            <a:custGeom>
              <a:rect b="b" l="l" r="r" t="t"/>
              <a:pathLst>
                <a:path extrusionOk="0" h="117" w="61">
                  <a:moveTo>
                    <a:pt x="22" y="0"/>
                  </a:moveTo>
                  <a:lnTo>
                    <a:pt x="0" y="7"/>
                  </a:lnTo>
                  <a:lnTo>
                    <a:pt x="39" y="117"/>
                  </a:lnTo>
                  <a:lnTo>
                    <a:pt x="61" y="109"/>
                  </a:lnTo>
                  <a:lnTo>
                    <a:pt x="22" y="0"/>
                  </a:lnTo>
                  <a:close/>
                </a:path>
              </a:pathLst>
            </a:custGeom>
            <a:solidFill>
              <a:srgbClr val="00A9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5" name="Google Shape;675;p82"/>
            <p:cNvSpPr/>
            <p:nvPr/>
          </p:nvSpPr>
          <p:spPr>
            <a:xfrm>
              <a:off x="7466999" y="2039018"/>
              <a:ext cx="77480" cy="43793"/>
            </a:xfrm>
            <a:custGeom>
              <a:rect b="b" l="l" r="r" t="t"/>
              <a:pathLst>
                <a:path extrusionOk="0" h="13" w="23">
                  <a:moveTo>
                    <a:pt x="21" y="0"/>
                  </a:moveTo>
                  <a:lnTo>
                    <a:pt x="0" y="8"/>
                  </a:lnTo>
                  <a:lnTo>
                    <a:pt x="1" y="13"/>
                  </a:lnTo>
                  <a:lnTo>
                    <a:pt x="23" y="6"/>
                  </a:lnTo>
                  <a:lnTo>
                    <a:pt x="21" y="0"/>
                  </a:lnTo>
                  <a:close/>
                </a:path>
              </a:pathLst>
            </a:custGeom>
            <a:solidFill>
              <a:srgbClr val="C1E2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6" name="Google Shape;676;p82"/>
            <p:cNvSpPr/>
            <p:nvPr/>
          </p:nvSpPr>
          <p:spPr>
            <a:xfrm>
              <a:off x="7547847" y="2281560"/>
              <a:ext cx="84217" cy="43793"/>
            </a:xfrm>
            <a:custGeom>
              <a:rect b="b" l="l" r="r" t="t"/>
              <a:pathLst>
                <a:path extrusionOk="0" h="13" w="25">
                  <a:moveTo>
                    <a:pt x="23" y="0"/>
                  </a:moveTo>
                  <a:lnTo>
                    <a:pt x="0" y="8"/>
                  </a:lnTo>
                  <a:lnTo>
                    <a:pt x="2" y="13"/>
                  </a:lnTo>
                  <a:lnTo>
                    <a:pt x="25" y="6"/>
                  </a:lnTo>
                  <a:lnTo>
                    <a:pt x="23" y="0"/>
                  </a:lnTo>
                  <a:close/>
                </a:path>
              </a:pathLst>
            </a:custGeom>
            <a:solidFill>
              <a:srgbClr val="C1E2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7" name="Google Shape;677;p82"/>
            <p:cNvSpPr/>
            <p:nvPr/>
          </p:nvSpPr>
          <p:spPr>
            <a:xfrm>
              <a:off x="7419838" y="2052492"/>
              <a:ext cx="37200" cy="323400"/>
            </a:xfrm>
            <a:prstGeom prst="rect">
              <a:avLst/>
            </a:prstGeom>
            <a:solidFill>
              <a:srgbClr val="99867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8" name="Google Shape;678;p82"/>
            <p:cNvSpPr/>
            <p:nvPr/>
          </p:nvSpPr>
          <p:spPr>
            <a:xfrm>
              <a:off x="7342361" y="2106391"/>
              <a:ext cx="43793" cy="252650"/>
            </a:xfrm>
            <a:custGeom>
              <a:rect b="b" l="l" r="r" t="t"/>
              <a:pathLst>
                <a:path extrusionOk="0" h="75" w="13">
                  <a:moveTo>
                    <a:pt x="13" y="75"/>
                  </a:moveTo>
                  <a:lnTo>
                    <a:pt x="0" y="75"/>
                  </a:lnTo>
                  <a:lnTo>
                    <a:pt x="0" y="0"/>
                  </a:lnTo>
                  <a:lnTo>
                    <a:pt x="13" y="0"/>
                  </a:lnTo>
                  <a:lnTo>
                    <a:pt x="13" y="75"/>
                  </a:lnTo>
                  <a:close/>
                  <a:moveTo>
                    <a:pt x="1" y="73"/>
                  </a:moveTo>
                  <a:lnTo>
                    <a:pt x="11" y="73"/>
                  </a:lnTo>
                  <a:lnTo>
                    <a:pt x="11" y="1"/>
                  </a:lnTo>
                  <a:lnTo>
                    <a:pt x="1" y="1"/>
                  </a:lnTo>
                  <a:lnTo>
                    <a:pt x="1" y="7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79" name="Google Shape;679;p82"/>
            <p:cNvSpPr/>
            <p:nvPr/>
          </p:nvSpPr>
          <p:spPr>
            <a:xfrm>
              <a:off x="7342361" y="2001964"/>
              <a:ext cx="43793" cy="80848"/>
            </a:xfrm>
            <a:custGeom>
              <a:rect b="b" l="l" r="r" t="t"/>
              <a:pathLst>
                <a:path extrusionOk="0" h="24" w="13">
                  <a:moveTo>
                    <a:pt x="13" y="24"/>
                  </a:moveTo>
                  <a:lnTo>
                    <a:pt x="0" y="24"/>
                  </a:lnTo>
                  <a:lnTo>
                    <a:pt x="0" y="0"/>
                  </a:lnTo>
                  <a:lnTo>
                    <a:pt x="13" y="0"/>
                  </a:lnTo>
                  <a:lnTo>
                    <a:pt x="13" y="24"/>
                  </a:lnTo>
                  <a:close/>
                  <a:moveTo>
                    <a:pt x="1" y="23"/>
                  </a:moveTo>
                  <a:lnTo>
                    <a:pt x="11" y="23"/>
                  </a:lnTo>
                  <a:lnTo>
                    <a:pt x="11" y="2"/>
                  </a:lnTo>
                  <a:lnTo>
                    <a:pt x="1" y="2"/>
                  </a:lnTo>
                  <a:lnTo>
                    <a:pt x="1" y="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0" name="Google Shape;680;p82"/>
            <p:cNvSpPr/>
            <p:nvPr/>
          </p:nvSpPr>
          <p:spPr>
            <a:xfrm>
              <a:off x="7510793" y="1944695"/>
              <a:ext cx="212226" cy="434557"/>
            </a:xfrm>
            <a:custGeom>
              <a:rect b="b" l="l" r="r" t="t"/>
              <a:pathLst>
                <a:path extrusionOk="0" h="129" w="63">
                  <a:moveTo>
                    <a:pt x="20" y="0"/>
                  </a:moveTo>
                  <a:lnTo>
                    <a:pt x="0" y="6"/>
                  </a:lnTo>
                  <a:lnTo>
                    <a:pt x="45" y="129"/>
                  </a:lnTo>
                  <a:lnTo>
                    <a:pt x="63" y="123"/>
                  </a:lnTo>
                  <a:lnTo>
                    <a:pt x="2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1" name="Google Shape;681;p82"/>
            <p:cNvSpPr/>
            <p:nvPr/>
          </p:nvSpPr>
          <p:spPr>
            <a:xfrm>
              <a:off x="7534372" y="1964907"/>
              <a:ext cx="50531" cy="57268"/>
            </a:xfrm>
            <a:custGeom>
              <a:rect b="b" l="l" r="r" t="t"/>
              <a:pathLst>
                <a:path extrusionOk="0" h="17" w="15">
                  <a:moveTo>
                    <a:pt x="5" y="17"/>
                  </a:moveTo>
                  <a:lnTo>
                    <a:pt x="0" y="3"/>
                  </a:lnTo>
                  <a:lnTo>
                    <a:pt x="10" y="0"/>
                  </a:lnTo>
                  <a:lnTo>
                    <a:pt x="15" y="14"/>
                  </a:lnTo>
                  <a:lnTo>
                    <a:pt x="5" y="17"/>
                  </a:lnTo>
                  <a:close/>
                  <a:moveTo>
                    <a:pt x="3" y="5"/>
                  </a:moveTo>
                  <a:lnTo>
                    <a:pt x="6" y="14"/>
                  </a:lnTo>
                  <a:lnTo>
                    <a:pt x="12" y="13"/>
                  </a:lnTo>
                  <a:lnTo>
                    <a:pt x="8" y="3"/>
                  </a:lnTo>
                  <a:lnTo>
                    <a:pt x="3" y="5"/>
                  </a:lnTo>
                  <a:close/>
                </a:path>
              </a:pathLst>
            </a:custGeom>
            <a:solidFill>
              <a:srgbClr val="CCEE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2" name="Google Shape;682;p82"/>
            <p:cNvSpPr/>
            <p:nvPr/>
          </p:nvSpPr>
          <p:spPr>
            <a:xfrm>
              <a:off x="7655644" y="2298404"/>
              <a:ext cx="47161" cy="60636"/>
            </a:xfrm>
            <a:custGeom>
              <a:rect b="b" l="l" r="r" t="t"/>
              <a:pathLst>
                <a:path extrusionOk="0" h="18" w="14">
                  <a:moveTo>
                    <a:pt x="4" y="18"/>
                  </a:moveTo>
                  <a:lnTo>
                    <a:pt x="0" y="4"/>
                  </a:lnTo>
                  <a:lnTo>
                    <a:pt x="9" y="0"/>
                  </a:lnTo>
                  <a:lnTo>
                    <a:pt x="14" y="14"/>
                  </a:lnTo>
                  <a:lnTo>
                    <a:pt x="4" y="18"/>
                  </a:lnTo>
                  <a:close/>
                  <a:moveTo>
                    <a:pt x="3" y="5"/>
                  </a:moveTo>
                  <a:lnTo>
                    <a:pt x="6" y="15"/>
                  </a:lnTo>
                  <a:lnTo>
                    <a:pt x="11" y="13"/>
                  </a:lnTo>
                  <a:lnTo>
                    <a:pt x="8" y="3"/>
                  </a:lnTo>
                  <a:lnTo>
                    <a:pt x="3" y="5"/>
                  </a:lnTo>
                  <a:close/>
                </a:path>
              </a:pathLst>
            </a:custGeom>
            <a:solidFill>
              <a:srgbClr val="CCEE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3" name="Google Shape;683;p82"/>
            <p:cNvSpPr/>
            <p:nvPr/>
          </p:nvSpPr>
          <p:spPr>
            <a:xfrm>
              <a:off x="7554584" y="2018806"/>
              <a:ext cx="128009" cy="282966"/>
            </a:xfrm>
            <a:custGeom>
              <a:rect b="b" l="l" r="r" t="t"/>
              <a:pathLst>
                <a:path extrusionOk="0" h="84" w="38">
                  <a:moveTo>
                    <a:pt x="29" y="84"/>
                  </a:moveTo>
                  <a:lnTo>
                    <a:pt x="0" y="4"/>
                  </a:lnTo>
                  <a:lnTo>
                    <a:pt x="10" y="0"/>
                  </a:lnTo>
                  <a:lnTo>
                    <a:pt x="38" y="81"/>
                  </a:lnTo>
                  <a:lnTo>
                    <a:pt x="29" y="84"/>
                  </a:lnTo>
                  <a:close/>
                  <a:moveTo>
                    <a:pt x="4" y="5"/>
                  </a:moveTo>
                  <a:lnTo>
                    <a:pt x="30" y="81"/>
                  </a:lnTo>
                  <a:lnTo>
                    <a:pt x="35" y="79"/>
                  </a:lnTo>
                  <a:lnTo>
                    <a:pt x="8" y="4"/>
                  </a:lnTo>
                  <a:lnTo>
                    <a:pt x="4" y="5"/>
                  </a:lnTo>
                  <a:close/>
                </a:path>
              </a:pathLst>
            </a:custGeom>
            <a:solidFill>
              <a:srgbClr val="CCEE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4" name="Google Shape;684;p82"/>
            <p:cNvSpPr/>
            <p:nvPr/>
          </p:nvSpPr>
          <p:spPr>
            <a:xfrm>
              <a:off x="7601745" y="1985119"/>
              <a:ext cx="205489" cy="394133"/>
            </a:xfrm>
            <a:custGeom>
              <a:rect b="b" l="l" r="r" t="t"/>
              <a:pathLst>
                <a:path extrusionOk="0" h="117" w="61">
                  <a:moveTo>
                    <a:pt x="22" y="0"/>
                  </a:moveTo>
                  <a:lnTo>
                    <a:pt x="0" y="8"/>
                  </a:lnTo>
                  <a:lnTo>
                    <a:pt x="39" y="117"/>
                  </a:lnTo>
                  <a:lnTo>
                    <a:pt x="61" y="109"/>
                  </a:lnTo>
                  <a:lnTo>
                    <a:pt x="22"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5" name="Google Shape;685;p82"/>
            <p:cNvSpPr/>
            <p:nvPr/>
          </p:nvSpPr>
          <p:spPr>
            <a:xfrm>
              <a:off x="7625327" y="2005331"/>
              <a:ext cx="57268" cy="64005"/>
            </a:xfrm>
            <a:custGeom>
              <a:rect b="b" l="l" r="r" t="t"/>
              <a:pathLst>
                <a:path extrusionOk="0" h="19" w="17">
                  <a:moveTo>
                    <a:pt x="5" y="19"/>
                  </a:moveTo>
                  <a:lnTo>
                    <a:pt x="0" y="5"/>
                  </a:lnTo>
                  <a:lnTo>
                    <a:pt x="12" y="0"/>
                  </a:lnTo>
                  <a:lnTo>
                    <a:pt x="17" y="14"/>
                  </a:lnTo>
                  <a:lnTo>
                    <a:pt x="5" y="19"/>
                  </a:lnTo>
                  <a:close/>
                  <a:moveTo>
                    <a:pt x="3" y="6"/>
                  </a:moveTo>
                  <a:lnTo>
                    <a:pt x="6" y="16"/>
                  </a:lnTo>
                  <a:lnTo>
                    <a:pt x="14" y="13"/>
                  </a:lnTo>
                  <a:lnTo>
                    <a:pt x="11" y="3"/>
                  </a:lnTo>
                  <a:lnTo>
                    <a:pt x="3" y="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6" name="Google Shape;686;p82"/>
            <p:cNvSpPr/>
            <p:nvPr/>
          </p:nvSpPr>
          <p:spPr>
            <a:xfrm>
              <a:off x="7726386" y="2295035"/>
              <a:ext cx="57268" cy="64005"/>
            </a:xfrm>
            <a:custGeom>
              <a:rect b="b" l="l" r="r" t="t"/>
              <a:pathLst>
                <a:path extrusionOk="0" h="19" w="17">
                  <a:moveTo>
                    <a:pt x="5" y="19"/>
                  </a:moveTo>
                  <a:lnTo>
                    <a:pt x="0" y="5"/>
                  </a:lnTo>
                  <a:lnTo>
                    <a:pt x="12" y="0"/>
                  </a:lnTo>
                  <a:lnTo>
                    <a:pt x="17" y="14"/>
                  </a:lnTo>
                  <a:lnTo>
                    <a:pt x="5" y="19"/>
                  </a:lnTo>
                  <a:close/>
                  <a:moveTo>
                    <a:pt x="3" y="6"/>
                  </a:moveTo>
                  <a:lnTo>
                    <a:pt x="6" y="16"/>
                  </a:lnTo>
                  <a:lnTo>
                    <a:pt x="14" y="13"/>
                  </a:lnTo>
                  <a:lnTo>
                    <a:pt x="11" y="3"/>
                  </a:lnTo>
                  <a:lnTo>
                    <a:pt x="3" y="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7" name="Google Shape;687;p82"/>
            <p:cNvSpPr/>
            <p:nvPr/>
          </p:nvSpPr>
          <p:spPr>
            <a:xfrm>
              <a:off x="7642169" y="2062599"/>
              <a:ext cx="124641" cy="239175"/>
            </a:xfrm>
            <a:custGeom>
              <a:rect b="b" l="l" r="r" t="t"/>
              <a:pathLst>
                <a:path extrusionOk="0" h="71" w="37">
                  <a:moveTo>
                    <a:pt x="24" y="71"/>
                  </a:moveTo>
                  <a:lnTo>
                    <a:pt x="0" y="4"/>
                  </a:lnTo>
                  <a:lnTo>
                    <a:pt x="13" y="0"/>
                  </a:lnTo>
                  <a:lnTo>
                    <a:pt x="37" y="67"/>
                  </a:lnTo>
                  <a:lnTo>
                    <a:pt x="24" y="71"/>
                  </a:lnTo>
                  <a:close/>
                  <a:moveTo>
                    <a:pt x="3" y="6"/>
                  </a:moveTo>
                  <a:lnTo>
                    <a:pt x="25" y="68"/>
                  </a:lnTo>
                  <a:lnTo>
                    <a:pt x="34" y="65"/>
                  </a:lnTo>
                  <a:lnTo>
                    <a:pt x="12" y="3"/>
                  </a:lnTo>
                  <a:lnTo>
                    <a:pt x="3" y="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8" name="Google Shape;688;p82"/>
            <p:cNvSpPr/>
            <p:nvPr/>
          </p:nvSpPr>
          <p:spPr>
            <a:xfrm>
              <a:off x="7824076" y="2308509"/>
              <a:ext cx="441300" cy="67500"/>
            </a:xfrm>
            <a:prstGeom prst="rect">
              <a:avLst/>
            </a:prstGeom>
            <a:solidFill>
              <a:srgbClr val="BBB9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89" name="Google Shape;689;p82"/>
            <p:cNvSpPr/>
            <p:nvPr/>
          </p:nvSpPr>
          <p:spPr>
            <a:xfrm>
              <a:off x="7847658" y="2315247"/>
              <a:ext cx="40424" cy="53898"/>
            </a:xfrm>
            <a:custGeom>
              <a:rect b="b" l="l" r="r" t="t"/>
              <a:pathLst>
                <a:path extrusionOk="0" h="16" w="12">
                  <a:moveTo>
                    <a:pt x="9" y="4"/>
                  </a:moveTo>
                  <a:lnTo>
                    <a:pt x="9" y="13"/>
                  </a:lnTo>
                  <a:lnTo>
                    <a:pt x="3" y="13"/>
                  </a:lnTo>
                  <a:lnTo>
                    <a:pt x="3" y="4"/>
                  </a:lnTo>
                  <a:lnTo>
                    <a:pt x="9" y="4"/>
                  </a:lnTo>
                  <a:close/>
                  <a:moveTo>
                    <a:pt x="12" y="0"/>
                  </a:moveTo>
                  <a:lnTo>
                    <a:pt x="0" y="0"/>
                  </a:lnTo>
                  <a:lnTo>
                    <a:pt x="0" y="16"/>
                  </a:lnTo>
                  <a:lnTo>
                    <a:pt x="12" y="16"/>
                  </a:lnTo>
                  <a:lnTo>
                    <a:pt x="12" y="0"/>
                  </a:lnTo>
                  <a:close/>
                </a:path>
              </a:pathLst>
            </a:custGeom>
            <a:solidFill>
              <a:srgbClr val="DAD8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0" name="Google Shape;690;p82"/>
            <p:cNvSpPr/>
            <p:nvPr/>
          </p:nvSpPr>
          <p:spPr>
            <a:xfrm>
              <a:off x="8201364" y="2315247"/>
              <a:ext cx="43793" cy="53898"/>
            </a:xfrm>
            <a:custGeom>
              <a:rect b="b" l="l" r="r" t="t"/>
              <a:pathLst>
                <a:path extrusionOk="0" h="16" w="13">
                  <a:moveTo>
                    <a:pt x="9" y="4"/>
                  </a:moveTo>
                  <a:lnTo>
                    <a:pt x="9" y="13"/>
                  </a:lnTo>
                  <a:lnTo>
                    <a:pt x="4" y="13"/>
                  </a:lnTo>
                  <a:lnTo>
                    <a:pt x="4" y="4"/>
                  </a:lnTo>
                  <a:lnTo>
                    <a:pt x="9" y="4"/>
                  </a:lnTo>
                  <a:close/>
                  <a:moveTo>
                    <a:pt x="13" y="0"/>
                  </a:moveTo>
                  <a:lnTo>
                    <a:pt x="0" y="0"/>
                  </a:lnTo>
                  <a:lnTo>
                    <a:pt x="0" y="16"/>
                  </a:lnTo>
                  <a:lnTo>
                    <a:pt x="13" y="16"/>
                  </a:lnTo>
                  <a:lnTo>
                    <a:pt x="13" y="0"/>
                  </a:lnTo>
                  <a:close/>
                </a:path>
              </a:pathLst>
            </a:custGeom>
            <a:solidFill>
              <a:srgbClr val="DAD8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1" name="Google Shape;691;p82"/>
            <p:cNvSpPr/>
            <p:nvPr/>
          </p:nvSpPr>
          <p:spPr>
            <a:xfrm>
              <a:off x="7904923" y="2315247"/>
              <a:ext cx="279599" cy="53898"/>
            </a:xfrm>
            <a:custGeom>
              <a:rect b="b" l="l" r="r" t="t"/>
              <a:pathLst>
                <a:path extrusionOk="0" h="16" w="83">
                  <a:moveTo>
                    <a:pt x="80" y="4"/>
                  </a:moveTo>
                  <a:lnTo>
                    <a:pt x="80" y="13"/>
                  </a:lnTo>
                  <a:lnTo>
                    <a:pt x="4" y="13"/>
                  </a:lnTo>
                  <a:lnTo>
                    <a:pt x="4" y="4"/>
                  </a:lnTo>
                  <a:lnTo>
                    <a:pt x="80" y="4"/>
                  </a:lnTo>
                  <a:close/>
                  <a:moveTo>
                    <a:pt x="83" y="0"/>
                  </a:moveTo>
                  <a:lnTo>
                    <a:pt x="0" y="0"/>
                  </a:lnTo>
                  <a:lnTo>
                    <a:pt x="0" y="16"/>
                  </a:lnTo>
                  <a:lnTo>
                    <a:pt x="83" y="16"/>
                  </a:lnTo>
                  <a:lnTo>
                    <a:pt x="83" y="0"/>
                  </a:lnTo>
                  <a:close/>
                </a:path>
              </a:pathLst>
            </a:custGeom>
            <a:solidFill>
              <a:srgbClr val="DAD8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2" name="Google Shape;692;p82"/>
            <p:cNvSpPr/>
            <p:nvPr/>
          </p:nvSpPr>
          <p:spPr>
            <a:xfrm>
              <a:off x="7807234" y="2156921"/>
              <a:ext cx="444600" cy="70800"/>
            </a:xfrm>
            <a:prstGeom prst="rect">
              <a:avLst/>
            </a:prstGeom>
            <a:solidFill>
              <a:srgbClr val="00683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3" name="Google Shape;693;p82"/>
            <p:cNvSpPr/>
            <p:nvPr/>
          </p:nvSpPr>
          <p:spPr>
            <a:xfrm>
              <a:off x="7840920" y="2156921"/>
              <a:ext cx="6600" cy="70800"/>
            </a:xfrm>
            <a:prstGeom prst="rect">
              <a:avLst/>
            </a:prstGeom>
            <a:solidFill>
              <a:srgbClr val="C1E2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4" name="Google Shape;694;p82"/>
            <p:cNvSpPr/>
            <p:nvPr/>
          </p:nvSpPr>
          <p:spPr>
            <a:xfrm>
              <a:off x="8221576" y="2156921"/>
              <a:ext cx="3300" cy="70800"/>
            </a:xfrm>
            <a:prstGeom prst="rect">
              <a:avLst/>
            </a:prstGeom>
            <a:solidFill>
              <a:srgbClr val="C1E2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5" name="Google Shape;695;p82"/>
            <p:cNvSpPr/>
            <p:nvPr/>
          </p:nvSpPr>
          <p:spPr>
            <a:xfrm>
              <a:off x="7857762" y="2170396"/>
              <a:ext cx="346972" cy="43793"/>
            </a:xfrm>
            <a:custGeom>
              <a:rect b="b" l="l" r="r" t="t"/>
              <a:pathLst>
                <a:path extrusionOk="0" h="13" w="103">
                  <a:moveTo>
                    <a:pt x="101" y="1"/>
                  </a:moveTo>
                  <a:lnTo>
                    <a:pt x="101" y="12"/>
                  </a:lnTo>
                  <a:lnTo>
                    <a:pt x="2" y="12"/>
                  </a:lnTo>
                  <a:lnTo>
                    <a:pt x="2" y="1"/>
                  </a:lnTo>
                  <a:lnTo>
                    <a:pt x="101" y="1"/>
                  </a:lnTo>
                  <a:close/>
                  <a:moveTo>
                    <a:pt x="103" y="0"/>
                  </a:moveTo>
                  <a:lnTo>
                    <a:pt x="0" y="0"/>
                  </a:lnTo>
                  <a:lnTo>
                    <a:pt x="0" y="13"/>
                  </a:lnTo>
                  <a:lnTo>
                    <a:pt x="103" y="13"/>
                  </a:lnTo>
                  <a:lnTo>
                    <a:pt x="103" y="0"/>
                  </a:lnTo>
                  <a:close/>
                </a:path>
              </a:pathLst>
            </a:custGeom>
            <a:solidFill>
              <a:srgbClr val="C1E2D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6" name="Google Shape;696;p82"/>
            <p:cNvSpPr/>
            <p:nvPr/>
          </p:nvSpPr>
          <p:spPr>
            <a:xfrm>
              <a:off x="7884712" y="2227662"/>
              <a:ext cx="394200" cy="77400"/>
            </a:xfrm>
            <a:prstGeom prst="rect">
              <a:avLst/>
            </a:prstGeom>
            <a:solidFill>
              <a:srgbClr val="00A9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7" name="Google Shape;697;p82"/>
            <p:cNvSpPr/>
            <p:nvPr/>
          </p:nvSpPr>
          <p:spPr>
            <a:xfrm>
              <a:off x="7911661" y="2227662"/>
              <a:ext cx="63900" cy="77400"/>
            </a:xfrm>
            <a:prstGeom prst="rect">
              <a:avLst/>
            </a:prstGeom>
            <a:solidFill>
              <a:srgbClr val="C69C6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8" name="Google Shape;698;p82"/>
            <p:cNvSpPr/>
            <p:nvPr/>
          </p:nvSpPr>
          <p:spPr>
            <a:xfrm>
              <a:off x="8204734" y="2220925"/>
              <a:ext cx="13500" cy="77400"/>
            </a:xfrm>
            <a:prstGeom prst="rect">
              <a:avLst/>
            </a:prstGeom>
            <a:solidFill>
              <a:srgbClr val="C69C6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699" name="Google Shape;699;p82"/>
            <p:cNvSpPr/>
            <p:nvPr/>
          </p:nvSpPr>
          <p:spPr>
            <a:xfrm>
              <a:off x="7891449" y="2022175"/>
              <a:ext cx="239175" cy="57268"/>
            </a:xfrm>
            <a:custGeom>
              <a:rect b="b" l="l" r="r" t="t"/>
              <a:pathLst>
                <a:path extrusionOk="0" h="17" w="70">
                  <a:moveTo>
                    <a:pt x="70" y="15"/>
                  </a:moveTo>
                  <a:cubicBezTo>
                    <a:pt x="69" y="15"/>
                    <a:pt x="69" y="15"/>
                    <a:pt x="68" y="15"/>
                  </a:cubicBezTo>
                  <a:cubicBezTo>
                    <a:pt x="68" y="15"/>
                    <a:pt x="67" y="14"/>
                    <a:pt x="67" y="14"/>
                  </a:cubicBezTo>
                  <a:cubicBezTo>
                    <a:pt x="67" y="10"/>
                    <a:pt x="67" y="7"/>
                    <a:pt x="67" y="3"/>
                  </a:cubicBezTo>
                  <a:cubicBezTo>
                    <a:pt x="67" y="3"/>
                    <a:pt x="68" y="2"/>
                    <a:pt x="68" y="2"/>
                  </a:cubicBezTo>
                  <a:cubicBezTo>
                    <a:pt x="69" y="2"/>
                    <a:pt x="69" y="2"/>
                    <a:pt x="70" y="2"/>
                  </a:cubicBezTo>
                  <a:cubicBezTo>
                    <a:pt x="70" y="2"/>
                    <a:pt x="70" y="1"/>
                    <a:pt x="70" y="0"/>
                  </a:cubicBezTo>
                  <a:cubicBezTo>
                    <a:pt x="49" y="0"/>
                    <a:pt x="28" y="0"/>
                    <a:pt x="7" y="0"/>
                  </a:cubicBezTo>
                  <a:cubicBezTo>
                    <a:pt x="5" y="0"/>
                    <a:pt x="3" y="1"/>
                    <a:pt x="2" y="3"/>
                  </a:cubicBezTo>
                  <a:cubicBezTo>
                    <a:pt x="0" y="6"/>
                    <a:pt x="0" y="11"/>
                    <a:pt x="2" y="14"/>
                  </a:cubicBezTo>
                  <a:cubicBezTo>
                    <a:pt x="3" y="16"/>
                    <a:pt x="5" y="17"/>
                    <a:pt x="7" y="17"/>
                  </a:cubicBezTo>
                  <a:cubicBezTo>
                    <a:pt x="28" y="17"/>
                    <a:pt x="49" y="17"/>
                    <a:pt x="70" y="17"/>
                  </a:cubicBezTo>
                  <a:cubicBezTo>
                    <a:pt x="70" y="16"/>
                    <a:pt x="70" y="15"/>
                    <a:pt x="70" y="15"/>
                  </a:cubicBezTo>
                  <a:close/>
                </a:path>
              </a:pathLst>
            </a:custGeom>
            <a:solidFill>
              <a:srgbClr val="7AC4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0" name="Google Shape;700;p82"/>
            <p:cNvSpPr/>
            <p:nvPr/>
          </p:nvSpPr>
          <p:spPr>
            <a:xfrm>
              <a:off x="7898186" y="2028913"/>
              <a:ext cx="222331" cy="43793"/>
            </a:xfrm>
            <a:custGeom>
              <a:rect b="b" l="l" r="r" t="t"/>
              <a:pathLst>
                <a:path extrusionOk="0" h="13" w="66">
                  <a:moveTo>
                    <a:pt x="65" y="12"/>
                  </a:moveTo>
                  <a:cubicBezTo>
                    <a:pt x="65" y="8"/>
                    <a:pt x="65" y="5"/>
                    <a:pt x="65" y="1"/>
                  </a:cubicBezTo>
                  <a:cubicBezTo>
                    <a:pt x="65" y="1"/>
                    <a:pt x="66" y="0"/>
                    <a:pt x="66" y="0"/>
                  </a:cubicBezTo>
                  <a:cubicBezTo>
                    <a:pt x="45" y="0"/>
                    <a:pt x="24" y="0"/>
                    <a:pt x="3" y="0"/>
                  </a:cubicBezTo>
                  <a:cubicBezTo>
                    <a:pt x="3" y="0"/>
                    <a:pt x="2" y="0"/>
                    <a:pt x="2" y="1"/>
                  </a:cubicBezTo>
                  <a:cubicBezTo>
                    <a:pt x="0" y="4"/>
                    <a:pt x="0" y="9"/>
                    <a:pt x="2" y="12"/>
                  </a:cubicBezTo>
                  <a:cubicBezTo>
                    <a:pt x="2" y="13"/>
                    <a:pt x="3" y="13"/>
                    <a:pt x="3" y="13"/>
                  </a:cubicBezTo>
                  <a:cubicBezTo>
                    <a:pt x="24" y="13"/>
                    <a:pt x="45" y="13"/>
                    <a:pt x="66" y="13"/>
                  </a:cubicBezTo>
                  <a:cubicBezTo>
                    <a:pt x="66" y="13"/>
                    <a:pt x="65" y="12"/>
                    <a:pt x="65" y="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1" name="Google Shape;701;p82"/>
            <p:cNvSpPr/>
            <p:nvPr/>
          </p:nvSpPr>
          <p:spPr>
            <a:xfrm>
              <a:off x="7861132" y="2079441"/>
              <a:ext cx="330127" cy="80848"/>
            </a:xfrm>
            <a:custGeom>
              <a:rect b="b" l="l" r="r" t="t"/>
              <a:pathLst>
                <a:path extrusionOk="0" h="24" w="97">
                  <a:moveTo>
                    <a:pt x="97" y="22"/>
                  </a:moveTo>
                  <a:cubicBezTo>
                    <a:pt x="95" y="22"/>
                    <a:pt x="95" y="22"/>
                    <a:pt x="95" y="22"/>
                  </a:cubicBezTo>
                  <a:cubicBezTo>
                    <a:pt x="95" y="22"/>
                    <a:pt x="94" y="21"/>
                    <a:pt x="94" y="21"/>
                  </a:cubicBezTo>
                  <a:cubicBezTo>
                    <a:pt x="94" y="3"/>
                    <a:pt x="94" y="3"/>
                    <a:pt x="94" y="3"/>
                  </a:cubicBezTo>
                  <a:cubicBezTo>
                    <a:pt x="94" y="3"/>
                    <a:pt x="95" y="2"/>
                    <a:pt x="95" y="2"/>
                  </a:cubicBezTo>
                  <a:cubicBezTo>
                    <a:pt x="97" y="2"/>
                    <a:pt x="97" y="2"/>
                    <a:pt x="97" y="2"/>
                  </a:cubicBezTo>
                  <a:cubicBezTo>
                    <a:pt x="97" y="0"/>
                    <a:pt x="97" y="0"/>
                    <a:pt x="97" y="0"/>
                  </a:cubicBezTo>
                  <a:cubicBezTo>
                    <a:pt x="3" y="0"/>
                    <a:pt x="3" y="0"/>
                    <a:pt x="3" y="0"/>
                  </a:cubicBezTo>
                  <a:cubicBezTo>
                    <a:pt x="1" y="0"/>
                    <a:pt x="0" y="2"/>
                    <a:pt x="0" y="3"/>
                  </a:cubicBezTo>
                  <a:cubicBezTo>
                    <a:pt x="0" y="21"/>
                    <a:pt x="0" y="21"/>
                    <a:pt x="0" y="21"/>
                  </a:cubicBezTo>
                  <a:cubicBezTo>
                    <a:pt x="0" y="22"/>
                    <a:pt x="1" y="24"/>
                    <a:pt x="3" y="24"/>
                  </a:cubicBezTo>
                  <a:cubicBezTo>
                    <a:pt x="97" y="24"/>
                    <a:pt x="97" y="24"/>
                    <a:pt x="97" y="24"/>
                  </a:cubicBezTo>
                  <a:lnTo>
                    <a:pt x="97" y="22"/>
                  </a:lnTo>
                  <a:close/>
                </a:path>
              </a:pathLst>
            </a:custGeom>
            <a:solidFill>
              <a:srgbClr val="BBB9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2" name="Google Shape;702;p82"/>
            <p:cNvSpPr/>
            <p:nvPr/>
          </p:nvSpPr>
          <p:spPr>
            <a:xfrm>
              <a:off x="8022827" y="2079441"/>
              <a:ext cx="168432" cy="80848"/>
            </a:xfrm>
            <a:custGeom>
              <a:rect b="b" l="l" r="r" t="t"/>
              <a:pathLst>
                <a:path extrusionOk="0" h="24" w="49">
                  <a:moveTo>
                    <a:pt x="49" y="22"/>
                  </a:moveTo>
                  <a:cubicBezTo>
                    <a:pt x="47" y="22"/>
                    <a:pt x="47" y="22"/>
                    <a:pt x="47" y="22"/>
                  </a:cubicBezTo>
                  <a:cubicBezTo>
                    <a:pt x="47" y="22"/>
                    <a:pt x="46" y="21"/>
                    <a:pt x="46" y="21"/>
                  </a:cubicBezTo>
                  <a:cubicBezTo>
                    <a:pt x="46" y="3"/>
                    <a:pt x="46" y="3"/>
                    <a:pt x="46" y="3"/>
                  </a:cubicBezTo>
                  <a:cubicBezTo>
                    <a:pt x="46" y="3"/>
                    <a:pt x="47" y="2"/>
                    <a:pt x="47" y="2"/>
                  </a:cubicBezTo>
                  <a:cubicBezTo>
                    <a:pt x="49" y="2"/>
                    <a:pt x="49" y="2"/>
                    <a:pt x="49" y="2"/>
                  </a:cubicBezTo>
                  <a:cubicBezTo>
                    <a:pt x="49" y="0"/>
                    <a:pt x="49" y="0"/>
                    <a:pt x="49" y="0"/>
                  </a:cubicBezTo>
                  <a:cubicBezTo>
                    <a:pt x="0" y="0"/>
                    <a:pt x="0" y="0"/>
                    <a:pt x="0" y="0"/>
                  </a:cubicBezTo>
                  <a:cubicBezTo>
                    <a:pt x="0" y="24"/>
                    <a:pt x="0" y="24"/>
                    <a:pt x="0" y="24"/>
                  </a:cubicBezTo>
                  <a:cubicBezTo>
                    <a:pt x="49" y="24"/>
                    <a:pt x="49" y="24"/>
                    <a:pt x="49" y="24"/>
                  </a:cubicBezTo>
                  <a:lnTo>
                    <a:pt x="49" y="22"/>
                  </a:lnTo>
                  <a:close/>
                </a:path>
              </a:pathLst>
            </a:custGeom>
            <a:solidFill>
              <a:srgbClr val="DEDA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3" name="Google Shape;703;p82"/>
            <p:cNvSpPr/>
            <p:nvPr/>
          </p:nvSpPr>
          <p:spPr>
            <a:xfrm>
              <a:off x="7867869" y="2086179"/>
              <a:ext cx="316653" cy="67373"/>
            </a:xfrm>
            <a:custGeom>
              <a:rect b="b" l="l" r="r" t="t"/>
              <a:pathLst>
                <a:path extrusionOk="0" h="20" w="93">
                  <a:moveTo>
                    <a:pt x="92" y="19"/>
                  </a:moveTo>
                  <a:cubicBezTo>
                    <a:pt x="92" y="1"/>
                    <a:pt x="92" y="1"/>
                    <a:pt x="92" y="1"/>
                  </a:cubicBezTo>
                  <a:cubicBezTo>
                    <a:pt x="92" y="1"/>
                    <a:pt x="93" y="0"/>
                    <a:pt x="93" y="0"/>
                  </a:cubicBezTo>
                  <a:cubicBezTo>
                    <a:pt x="1" y="0"/>
                    <a:pt x="1" y="0"/>
                    <a:pt x="1" y="0"/>
                  </a:cubicBezTo>
                  <a:cubicBezTo>
                    <a:pt x="0" y="0"/>
                    <a:pt x="0" y="1"/>
                    <a:pt x="0" y="1"/>
                  </a:cubicBezTo>
                  <a:cubicBezTo>
                    <a:pt x="0" y="19"/>
                    <a:pt x="0" y="19"/>
                    <a:pt x="0" y="19"/>
                  </a:cubicBezTo>
                  <a:cubicBezTo>
                    <a:pt x="0" y="19"/>
                    <a:pt x="0" y="20"/>
                    <a:pt x="1" y="20"/>
                  </a:cubicBezTo>
                  <a:cubicBezTo>
                    <a:pt x="93" y="20"/>
                    <a:pt x="93" y="20"/>
                    <a:pt x="93" y="20"/>
                  </a:cubicBezTo>
                  <a:cubicBezTo>
                    <a:pt x="93" y="20"/>
                    <a:pt x="92" y="19"/>
                    <a:pt x="92" y="19"/>
                  </a:cubicBezTo>
                  <a:close/>
                </a:path>
              </a:pathLst>
            </a:custGeom>
            <a:solidFill>
              <a:srgbClr val="D1EC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4" name="Google Shape;704;p82"/>
            <p:cNvSpPr/>
            <p:nvPr/>
          </p:nvSpPr>
          <p:spPr>
            <a:xfrm>
              <a:off x="8012720" y="2086179"/>
              <a:ext cx="171802" cy="67373"/>
            </a:xfrm>
            <a:custGeom>
              <a:rect b="b" l="l" r="r" t="t"/>
              <a:pathLst>
                <a:path extrusionOk="0" h="20" w="50">
                  <a:moveTo>
                    <a:pt x="49" y="19"/>
                  </a:moveTo>
                  <a:cubicBezTo>
                    <a:pt x="49" y="1"/>
                    <a:pt x="49" y="1"/>
                    <a:pt x="49" y="1"/>
                  </a:cubicBezTo>
                  <a:cubicBezTo>
                    <a:pt x="49" y="1"/>
                    <a:pt x="50" y="0"/>
                    <a:pt x="50" y="0"/>
                  </a:cubicBezTo>
                  <a:cubicBezTo>
                    <a:pt x="1" y="0"/>
                    <a:pt x="1" y="0"/>
                    <a:pt x="1" y="0"/>
                  </a:cubicBezTo>
                  <a:cubicBezTo>
                    <a:pt x="1" y="0"/>
                    <a:pt x="0" y="1"/>
                    <a:pt x="0" y="1"/>
                  </a:cubicBezTo>
                  <a:cubicBezTo>
                    <a:pt x="0" y="19"/>
                    <a:pt x="0" y="19"/>
                    <a:pt x="0" y="19"/>
                  </a:cubicBezTo>
                  <a:cubicBezTo>
                    <a:pt x="0" y="19"/>
                    <a:pt x="1" y="20"/>
                    <a:pt x="1" y="20"/>
                  </a:cubicBezTo>
                  <a:cubicBezTo>
                    <a:pt x="50" y="20"/>
                    <a:pt x="50" y="20"/>
                    <a:pt x="50" y="20"/>
                  </a:cubicBezTo>
                  <a:cubicBezTo>
                    <a:pt x="50" y="20"/>
                    <a:pt x="49" y="19"/>
                    <a:pt x="49" y="1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5" name="Google Shape;705;p82"/>
            <p:cNvSpPr/>
            <p:nvPr/>
          </p:nvSpPr>
          <p:spPr>
            <a:xfrm>
              <a:off x="7871237" y="2092916"/>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6" name="Google Shape;706;p82"/>
            <p:cNvSpPr/>
            <p:nvPr/>
          </p:nvSpPr>
          <p:spPr>
            <a:xfrm>
              <a:off x="7871237" y="2146814"/>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7" name="Google Shape;707;p82"/>
            <p:cNvSpPr/>
            <p:nvPr/>
          </p:nvSpPr>
          <p:spPr>
            <a:xfrm>
              <a:off x="7871237" y="2096286"/>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8" name="Google Shape;708;p82"/>
            <p:cNvSpPr/>
            <p:nvPr/>
          </p:nvSpPr>
          <p:spPr>
            <a:xfrm>
              <a:off x="7871237" y="2113130"/>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09" name="Google Shape;709;p82"/>
            <p:cNvSpPr/>
            <p:nvPr/>
          </p:nvSpPr>
          <p:spPr>
            <a:xfrm>
              <a:off x="7871237" y="2126605"/>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0" name="Google Shape;710;p82"/>
            <p:cNvSpPr/>
            <p:nvPr/>
          </p:nvSpPr>
          <p:spPr>
            <a:xfrm>
              <a:off x="7871237" y="2133342"/>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1" name="Google Shape;711;p82"/>
            <p:cNvSpPr/>
            <p:nvPr/>
          </p:nvSpPr>
          <p:spPr>
            <a:xfrm>
              <a:off x="7871237" y="2099655"/>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2" name="Google Shape;712;p82"/>
            <p:cNvSpPr/>
            <p:nvPr/>
          </p:nvSpPr>
          <p:spPr>
            <a:xfrm>
              <a:off x="7871237" y="2106393"/>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3" name="Google Shape;713;p82"/>
            <p:cNvSpPr/>
            <p:nvPr/>
          </p:nvSpPr>
          <p:spPr>
            <a:xfrm>
              <a:off x="7871237" y="2116498"/>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4" name="Google Shape;714;p82"/>
            <p:cNvSpPr/>
            <p:nvPr/>
          </p:nvSpPr>
          <p:spPr>
            <a:xfrm>
              <a:off x="7871237" y="2140079"/>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5" name="Google Shape;715;p82"/>
            <p:cNvSpPr/>
            <p:nvPr/>
          </p:nvSpPr>
          <p:spPr>
            <a:xfrm>
              <a:off x="7871237" y="2123235"/>
              <a:ext cx="1416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6" name="Google Shape;716;p82"/>
            <p:cNvSpPr/>
            <p:nvPr/>
          </p:nvSpPr>
          <p:spPr>
            <a:xfrm>
              <a:off x="7881344" y="2140079"/>
              <a:ext cx="26949" cy="33686"/>
            </a:xfrm>
            <a:custGeom>
              <a:rect b="b" l="l" r="r" t="t"/>
              <a:pathLst>
                <a:path extrusionOk="0" h="10" w="8">
                  <a:moveTo>
                    <a:pt x="8" y="10"/>
                  </a:moveTo>
                  <a:lnTo>
                    <a:pt x="4" y="7"/>
                  </a:lnTo>
                  <a:lnTo>
                    <a:pt x="0" y="10"/>
                  </a:lnTo>
                  <a:lnTo>
                    <a:pt x="0" y="0"/>
                  </a:lnTo>
                  <a:lnTo>
                    <a:pt x="4" y="0"/>
                  </a:lnTo>
                  <a:lnTo>
                    <a:pt x="8" y="0"/>
                  </a:lnTo>
                  <a:lnTo>
                    <a:pt x="8" y="10"/>
                  </a:lnTo>
                  <a:close/>
                </a:path>
              </a:pathLst>
            </a:custGeom>
            <a:solidFill>
              <a:srgbClr val="F4D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7" name="Google Shape;717;p82"/>
            <p:cNvSpPr/>
            <p:nvPr/>
          </p:nvSpPr>
          <p:spPr>
            <a:xfrm>
              <a:off x="5900580" y="1772896"/>
              <a:ext cx="650150" cy="296441"/>
            </a:xfrm>
            <a:custGeom>
              <a:rect b="b" l="l" r="r" t="t"/>
              <a:pathLst>
                <a:path extrusionOk="0" h="87" w="191">
                  <a:moveTo>
                    <a:pt x="52" y="86"/>
                  </a:moveTo>
                  <a:cubicBezTo>
                    <a:pt x="51" y="86"/>
                    <a:pt x="51" y="86"/>
                    <a:pt x="51" y="86"/>
                  </a:cubicBezTo>
                  <a:cubicBezTo>
                    <a:pt x="51" y="87"/>
                    <a:pt x="51" y="87"/>
                    <a:pt x="51" y="87"/>
                  </a:cubicBezTo>
                  <a:cubicBezTo>
                    <a:pt x="51" y="87"/>
                    <a:pt x="51" y="86"/>
                    <a:pt x="52" y="86"/>
                  </a:cubicBezTo>
                  <a:moveTo>
                    <a:pt x="44" y="80"/>
                  </a:moveTo>
                  <a:cubicBezTo>
                    <a:pt x="43" y="80"/>
                    <a:pt x="43" y="81"/>
                    <a:pt x="43" y="81"/>
                  </a:cubicBezTo>
                  <a:cubicBezTo>
                    <a:pt x="42" y="82"/>
                    <a:pt x="42" y="83"/>
                    <a:pt x="43" y="83"/>
                  </a:cubicBezTo>
                  <a:cubicBezTo>
                    <a:pt x="44" y="84"/>
                    <a:pt x="44" y="84"/>
                    <a:pt x="44" y="84"/>
                  </a:cubicBezTo>
                  <a:cubicBezTo>
                    <a:pt x="45" y="84"/>
                    <a:pt x="45" y="83"/>
                    <a:pt x="45" y="83"/>
                  </a:cubicBezTo>
                  <a:cubicBezTo>
                    <a:pt x="46" y="82"/>
                    <a:pt x="46" y="81"/>
                    <a:pt x="45" y="81"/>
                  </a:cubicBezTo>
                  <a:cubicBezTo>
                    <a:pt x="45" y="80"/>
                    <a:pt x="44" y="80"/>
                    <a:pt x="44" y="80"/>
                  </a:cubicBezTo>
                  <a:moveTo>
                    <a:pt x="36" y="75"/>
                  </a:moveTo>
                  <a:cubicBezTo>
                    <a:pt x="35" y="75"/>
                    <a:pt x="34" y="75"/>
                    <a:pt x="34" y="76"/>
                  </a:cubicBezTo>
                  <a:cubicBezTo>
                    <a:pt x="34" y="77"/>
                    <a:pt x="34" y="78"/>
                    <a:pt x="35" y="78"/>
                  </a:cubicBezTo>
                  <a:cubicBezTo>
                    <a:pt x="36" y="78"/>
                    <a:pt x="36" y="78"/>
                    <a:pt x="36" y="78"/>
                  </a:cubicBezTo>
                  <a:cubicBezTo>
                    <a:pt x="36" y="78"/>
                    <a:pt x="37" y="78"/>
                    <a:pt x="37" y="78"/>
                  </a:cubicBezTo>
                  <a:cubicBezTo>
                    <a:pt x="37" y="77"/>
                    <a:pt x="37" y="76"/>
                    <a:pt x="36" y="75"/>
                  </a:cubicBezTo>
                  <a:cubicBezTo>
                    <a:pt x="36" y="75"/>
                    <a:pt x="36" y="75"/>
                    <a:pt x="36" y="75"/>
                  </a:cubicBezTo>
                  <a:moveTo>
                    <a:pt x="27" y="70"/>
                  </a:moveTo>
                  <a:cubicBezTo>
                    <a:pt x="26" y="70"/>
                    <a:pt x="26" y="70"/>
                    <a:pt x="26" y="71"/>
                  </a:cubicBezTo>
                  <a:cubicBezTo>
                    <a:pt x="25" y="71"/>
                    <a:pt x="25" y="72"/>
                    <a:pt x="26" y="73"/>
                  </a:cubicBezTo>
                  <a:cubicBezTo>
                    <a:pt x="27" y="73"/>
                    <a:pt x="27" y="73"/>
                    <a:pt x="27" y="73"/>
                  </a:cubicBezTo>
                  <a:cubicBezTo>
                    <a:pt x="28" y="73"/>
                    <a:pt x="28" y="73"/>
                    <a:pt x="28" y="72"/>
                  </a:cubicBezTo>
                  <a:cubicBezTo>
                    <a:pt x="29" y="72"/>
                    <a:pt x="29" y="71"/>
                    <a:pt x="28" y="70"/>
                  </a:cubicBezTo>
                  <a:cubicBezTo>
                    <a:pt x="28" y="70"/>
                    <a:pt x="27" y="70"/>
                    <a:pt x="27" y="70"/>
                  </a:cubicBezTo>
                  <a:moveTo>
                    <a:pt x="18" y="65"/>
                  </a:moveTo>
                  <a:cubicBezTo>
                    <a:pt x="18" y="65"/>
                    <a:pt x="17" y="65"/>
                    <a:pt x="17" y="65"/>
                  </a:cubicBezTo>
                  <a:cubicBezTo>
                    <a:pt x="17" y="66"/>
                    <a:pt x="17" y="67"/>
                    <a:pt x="18" y="68"/>
                  </a:cubicBezTo>
                  <a:cubicBezTo>
                    <a:pt x="18" y="68"/>
                    <a:pt x="18" y="68"/>
                    <a:pt x="18" y="68"/>
                  </a:cubicBezTo>
                  <a:cubicBezTo>
                    <a:pt x="19" y="68"/>
                    <a:pt x="20" y="68"/>
                    <a:pt x="20" y="67"/>
                  </a:cubicBezTo>
                  <a:cubicBezTo>
                    <a:pt x="20" y="66"/>
                    <a:pt x="20" y="65"/>
                    <a:pt x="19" y="65"/>
                  </a:cubicBezTo>
                  <a:cubicBezTo>
                    <a:pt x="19" y="65"/>
                    <a:pt x="19" y="65"/>
                    <a:pt x="18" y="65"/>
                  </a:cubicBezTo>
                  <a:moveTo>
                    <a:pt x="10" y="59"/>
                  </a:moveTo>
                  <a:cubicBezTo>
                    <a:pt x="9" y="59"/>
                    <a:pt x="9" y="60"/>
                    <a:pt x="9" y="60"/>
                  </a:cubicBezTo>
                  <a:cubicBezTo>
                    <a:pt x="8" y="61"/>
                    <a:pt x="8" y="62"/>
                    <a:pt x="9" y="62"/>
                  </a:cubicBezTo>
                  <a:cubicBezTo>
                    <a:pt x="10" y="63"/>
                    <a:pt x="10" y="63"/>
                    <a:pt x="10" y="63"/>
                  </a:cubicBezTo>
                  <a:cubicBezTo>
                    <a:pt x="11" y="63"/>
                    <a:pt x="11" y="62"/>
                    <a:pt x="11" y="62"/>
                  </a:cubicBezTo>
                  <a:cubicBezTo>
                    <a:pt x="12" y="61"/>
                    <a:pt x="12" y="60"/>
                    <a:pt x="11" y="60"/>
                  </a:cubicBezTo>
                  <a:cubicBezTo>
                    <a:pt x="11" y="59"/>
                    <a:pt x="10" y="59"/>
                    <a:pt x="10" y="59"/>
                  </a:cubicBezTo>
                  <a:moveTo>
                    <a:pt x="1" y="54"/>
                  </a:moveTo>
                  <a:cubicBezTo>
                    <a:pt x="1" y="54"/>
                    <a:pt x="0" y="54"/>
                    <a:pt x="0" y="55"/>
                  </a:cubicBezTo>
                  <a:cubicBezTo>
                    <a:pt x="0" y="56"/>
                    <a:pt x="0" y="57"/>
                    <a:pt x="1" y="57"/>
                  </a:cubicBezTo>
                  <a:cubicBezTo>
                    <a:pt x="1" y="57"/>
                    <a:pt x="1" y="57"/>
                    <a:pt x="1" y="57"/>
                  </a:cubicBezTo>
                  <a:cubicBezTo>
                    <a:pt x="2" y="57"/>
                    <a:pt x="3" y="57"/>
                    <a:pt x="3" y="57"/>
                  </a:cubicBezTo>
                  <a:cubicBezTo>
                    <a:pt x="3" y="56"/>
                    <a:pt x="3" y="55"/>
                    <a:pt x="2" y="54"/>
                  </a:cubicBezTo>
                  <a:cubicBezTo>
                    <a:pt x="2" y="54"/>
                    <a:pt x="2" y="54"/>
                    <a:pt x="1" y="54"/>
                  </a:cubicBezTo>
                  <a:moveTo>
                    <a:pt x="20" y="18"/>
                  </a:moveTo>
                  <a:cubicBezTo>
                    <a:pt x="20" y="18"/>
                    <a:pt x="20" y="18"/>
                    <a:pt x="20" y="18"/>
                  </a:cubicBezTo>
                  <a:cubicBezTo>
                    <a:pt x="19" y="19"/>
                    <a:pt x="18" y="19"/>
                    <a:pt x="18" y="20"/>
                  </a:cubicBezTo>
                  <a:cubicBezTo>
                    <a:pt x="19" y="21"/>
                    <a:pt x="19" y="22"/>
                    <a:pt x="20" y="22"/>
                  </a:cubicBezTo>
                  <a:cubicBezTo>
                    <a:pt x="20" y="22"/>
                    <a:pt x="20" y="22"/>
                    <a:pt x="20" y="22"/>
                  </a:cubicBezTo>
                  <a:cubicBezTo>
                    <a:pt x="21" y="22"/>
                    <a:pt x="22" y="21"/>
                    <a:pt x="22" y="20"/>
                  </a:cubicBezTo>
                  <a:cubicBezTo>
                    <a:pt x="22" y="19"/>
                    <a:pt x="21" y="18"/>
                    <a:pt x="20" y="18"/>
                  </a:cubicBezTo>
                  <a:moveTo>
                    <a:pt x="30" y="17"/>
                  </a:moveTo>
                  <a:cubicBezTo>
                    <a:pt x="30" y="17"/>
                    <a:pt x="30" y="17"/>
                    <a:pt x="30" y="17"/>
                  </a:cubicBezTo>
                  <a:cubicBezTo>
                    <a:pt x="29" y="17"/>
                    <a:pt x="28" y="18"/>
                    <a:pt x="28" y="19"/>
                  </a:cubicBezTo>
                  <a:cubicBezTo>
                    <a:pt x="28" y="20"/>
                    <a:pt x="29" y="21"/>
                    <a:pt x="30" y="21"/>
                  </a:cubicBezTo>
                  <a:cubicBezTo>
                    <a:pt x="30" y="21"/>
                    <a:pt x="30" y="21"/>
                    <a:pt x="30" y="21"/>
                  </a:cubicBezTo>
                  <a:cubicBezTo>
                    <a:pt x="31" y="21"/>
                    <a:pt x="32" y="20"/>
                    <a:pt x="32" y="19"/>
                  </a:cubicBezTo>
                  <a:cubicBezTo>
                    <a:pt x="32" y="18"/>
                    <a:pt x="31" y="17"/>
                    <a:pt x="30" y="17"/>
                  </a:cubicBezTo>
                  <a:moveTo>
                    <a:pt x="40" y="16"/>
                  </a:moveTo>
                  <a:cubicBezTo>
                    <a:pt x="40" y="16"/>
                    <a:pt x="40" y="16"/>
                    <a:pt x="40" y="16"/>
                  </a:cubicBezTo>
                  <a:cubicBezTo>
                    <a:pt x="39" y="16"/>
                    <a:pt x="38" y="17"/>
                    <a:pt x="38" y="18"/>
                  </a:cubicBezTo>
                  <a:cubicBezTo>
                    <a:pt x="38" y="19"/>
                    <a:pt x="39" y="20"/>
                    <a:pt x="40" y="20"/>
                  </a:cubicBezTo>
                  <a:cubicBezTo>
                    <a:pt x="40" y="20"/>
                    <a:pt x="40" y="20"/>
                    <a:pt x="40" y="20"/>
                  </a:cubicBezTo>
                  <a:cubicBezTo>
                    <a:pt x="41" y="19"/>
                    <a:pt x="42" y="19"/>
                    <a:pt x="42" y="18"/>
                  </a:cubicBezTo>
                  <a:cubicBezTo>
                    <a:pt x="42" y="17"/>
                    <a:pt x="41" y="16"/>
                    <a:pt x="40" y="16"/>
                  </a:cubicBezTo>
                  <a:moveTo>
                    <a:pt x="50" y="15"/>
                  </a:moveTo>
                  <a:cubicBezTo>
                    <a:pt x="50" y="15"/>
                    <a:pt x="50" y="15"/>
                    <a:pt x="50" y="15"/>
                  </a:cubicBezTo>
                  <a:cubicBezTo>
                    <a:pt x="49" y="15"/>
                    <a:pt x="48" y="16"/>
                    <a:pt x="48" y="17"/>
                  </a:cubicBezTo>
                  <a:cubicBezTo>
                    <a:pt x="48" y="18"/>
                    <a:pt x="49" y="18"/>
                    <a:pt x="50" y="18"/>
                  </a:cubicBezTo>
                  <a:cubicBezTo>
                    <a:pt x="50" y="18"/>
                    <a:pt x="50" y="18"/>
                    <a:pt x="50" y="18"/>
                  </a:cubicBezTo>
                  <a:cubicBezTo>
                    <a:pt x="51" y="18"/>
                    <a:pt x="52" y="18"/>
                    <a:pt x="52" y="17"/>
                  </a:cubicBezTo>
                  <a:cubicBezTo>
                    <a:pt x="51" y="16"/>
                    <a:pt x="51" y="15"/>
                    <a:pt x="50" y="15"/>
                  </a:cubicBezTo>
                  <a:moveTo>
                    <a:pt x="60" y="14"/>
                  </a:moveTo>
                  <a:cubicBezTo>
                    <a:pt x="60" y="14"/>
                    <a:pt x="60" y="14"/>
                    <a:pt x="60" y="14"/>
                  </a:cubicBezTo>
                  <a:cubicBezTo>
                    <a:pt x="59" y="14"/>
                    <a:pt x="58" y="15"/>
                    <a:pt x="58" y="16"/>
                  </a:cubicBezTo>
                  <a:cubicBezTo>
                    <a:pt x="58" y="17"/>
                    <a:pt x="59" y="17"/>
                    <a:pt x="60" y="17"/>
                  </a:cubicBezTo>
                  <a:cubicBezTo>
                    <a:pt x="60" y="17"/>
                    <a:pt x="60" y="17"/>
                    <a:pt x="60" y="17"/>
                  </a:cubicBezTo>
                  <a:cubicBezTo>
                    <a:pt x="61" y="17"/>
                    <a:pt x="62" y="16"/>
                    <a:pt x="62" y="16"/>
                  </a:cubicBezTo>
                  <a:cubicBezTo>
                    <a:pt x="61" y="15"/>
                    <a:pt x="61" y="14"/>
                    <a:pt x="60" y="14"/>
                  </a:cubicBezTo>
                  <a:moveTo>
                    <a:pt x="70" y="13"/>
                  </a:moveTo>
                  <a:cubicBezTo>
                    <a:pt x="70" y="13"/>
                    <a:pt x="70" y="13"/>
                    <a:pt x="70" y="13"/>
                  </a:cubicBezTo>
                  <a:cubicBezTo>
                    <a:pt x="69" y="13"/>
                    <a:pt x="68" y="14"/>
                    <a:pt x="68" y="15"/>
                  </a:cubicBezTo>
                  <a:cubicBezTo>
                    <a:pt x="68" y="16"/>
                    <a:pt x="69" y="16"/>
                    <a:pt x="70" y="16"/>
                  </a:cubicBezTo>
                  <a:cubicBezTo>
                    <a:pt x="70" y="16"/>
                    <a:pt x="70" y="16"/>
                    <a:pt x="70" y="16"/>
                  </a:cubicBezTo>
                  <a:cubicBezTo>
                    <a:pt x="71" y="16"/>
                    <a:pt x="72" y="15"/>
                    <a:pt x="71" y="14"/>
                  </a:cubicBezTo>
                  <a:cubicBezTo>
                    <a:pt x="71" y="14"/>
                    <a:pt x="71" y="13"/>
                    <a:pt x="70" y="13"/>
                  </a:cubicBezTo>
                  <a:moveTo>
                    <a:pt x="80" y="12"/>
                  </a:moveTo>
                  <a:cubicBezTo>
                    <a:pt x="80" y="12"/>
                    <a:pt x="80" y="12"/>
                    <a:pt x="80" y="12"/>
                  </a:cubicBezTo>
                  <a:cubicBezTo>
                    <a:pt x="79" y="12"/>
                    <a:pt x="78" y="13"/>
                    <a:pt x="78" y="14"/>
                  </a:cubicBezTo>
                  <a:cubicBezTo>
                    <a:pt x="78" y="15"/>
                    <a:pt x="79" y="15"/>
                    <a:pt x="80" y="15"/>
                  </a:cubicBezTo>
                  <a:cubicBezTo>
                    <a:pt x="80" y="15"/>
                    <a:pt x="80" y="15"/>
                    <a:pt x="80" y="15"/>
                  </a:cubicBezTo>
                  <a:cubicBezTo>
                    <a:pt x="81" y="15"/>
                    <a:pt x="81" y="14"/>
                    <a:pt x="81" y="13"/>
                  </a:cubicBezTo>
                  <a:cubicBezTo>
                    <a:pt x="81" y="12"/>
                    <a:pt x="81" y="12"/>
                    <a:pt x="80" y="12"/>
                  </a:cubicBezTo>
                  <a:moveTo>
                    <a:pt x="90" y="11"/>
                  </a:moveTo>
                  <a:cubicBezTo>
                    <a:pt x="90" y="11"/>
                    <a:pt x="90" y="11"/>
                    <a:pt x="90" y="11"/>
                  </a:cubicBezTo>
                  <a:cubicBezTo>
                    <a:pt x="89" y="11"/>
                    <a:pt x="88" y="12"/>
                    <a:pt x="88" y="13"/>
                  </a:cubicBezTo>
                  <a:cubicBezTo>
                    <a:pt x="88" y="13"/>
                    <a:pt x="89" y="14"/>
                    <a:pt x="90" y="14"/>
                  </a:cubicBezTo>
                  <a:cubicBezTo>
                    <a:pt x="90" y="14"/>
                    <a:pt x="90" y="14"/>
                    <a:pt x="90" y="14"/>
                  </a:cubicBezTo>
                  <a:cubicBezTo>
                    <a:pt x="91" y="14"/>
                    <a:pt x="91" y="13"/>
                    <a:pt x="91" y="12"/>
                  </a:cubicBezTo>
                  <a:cubicBezTo>
                    <a:pt x="91" y="11"/>
                    <a:pt x="91" y="11"/>
                    <a:pt x="90" y="11"/>
                  </a:cubicBezTo>
                  <a:moveTo>
                    <a:pt x="100" y="10"/>
                  </a:moveTo>
                  <a:cubicBezTo>
                    <a:pt x="100" y="10"/>
                    <a:pt x="100" y="10"/>
                    <a:pt x="99" y="10"/>
                  </a:cubicBezTo>
                  <a:cubicBezTo>
                    <a:pt x="99" y="10"/>
                    <a:pt x="98" y="11"/>
                    <a:pt x="98" y="12"/>
                  </a:cubicBezTo>
                  <a:cubicBezTo>
                    <a:pt x="98" y="12"/>
                    <a:pt x="99" y="13"/>
                    <a:pt x="100" y="13"/>
                  </a:cubicBezTo>
                  <a:cubicBezTo>
                    <a:pt x="100" y="13"/>
                    <a:pt x="100" y="13"/>
                    <a:pt x="100" y="13"/>
                  </a:cubicBezTo>
                  <a:cubicBezTo>
                    <a:pt x="101" y="13"/>
                    <a:pt x="101" y="12"/>
                    <a:pt x="101" y="11"/>
                  </a:cubicBezTo>
                  <a:cubicBezTo>
                    <a:pt x="101" y="10"/>
                    <a:pt x="100" y="10"/>
                    <a:pt x="100" y="10"/>
                  </a:cubicBezTo>
                  <a:moveTo>
                    <a:pt x="110" y="9"/>
                  </a:moveTo>
                  <a:cubicBezTo>
                    <a:pt x="109" y="9"/>
                    <a:pt x="109" y="9"/>
                    <a:pt x="109" y="9"/>
                  </a:cubicBezTo>
                  <a:cubicBezTo>
                    <a:pt x="108" y="9"/>
                    <a:pt x="108" y="10"/>
                    <a:pt x="108" y="10"/>
                  </a:cubicBezTo>
                  <a:cubicBezTo>
                    <a:pt x="108" y="11"/>
                    <a:pt x="109" y="12"/>
                    <a:pt x="110" y="12"/>
                  </a:cubicBezTo>
                  <a:cubicBezTo>
                    <a:pt x="110" y="12"/>
                    <a:pt x="110" y="12"/>
                    <a:pt x="110" y="12"/>
                  </a:cubicBezTo>
                  <a:cubicBezTo>
                    <a:pt x="111" y="12"/>
                    <a:pt x="111" y="11"/>
                    <a:pt x="111" y="10"/>
                  </a:cubicBezTo>
                  <a:cubicBezTo>
                    <a:pt x="111" y="9"/>
                    <a:pt x="110" y="9"/>
                    <a:pt x="110" y="9"/>
                  </a:cubicBezTo>
                  <a:moveTo>
                    <a:pt x="119" y="8"/>
                  </a:moveTo>
                  <a:cubicBezTo>
                    <a:pt x="119" y="8"/>
                    <a:pt x="119" y="8"/>
                    <a:pt x="119" y="8"/>
                  </a:cubicBezTo>
                  <a:cubicBezTo>
                    <a:pt x="118" y="8"/>
                    <a:pt x="118" y="8"/>
                    <a:pt x="118" y="9"/>
                  </a:cubicBezTo>
                  <a:cubicBezTo>
                    <a:pt x="118" y="10"/>
                    <a:pt x="119" y="11"/>
                    <a:pt x="120" y="11"/>
                  </a:cubicBezTo>
                  <a:cubicBezTo>
                    <a:pt x="120" y="11"/>
                    <a:pt x="120" y="11"/>
                    <a:pt x="120" y="11"/>
                  </a:cubicBezTo>
                  <a:cubicBezTo>
                    <a:pt x="121" y="11"/>
                    <a:pt x="121" y="10"/>
                    <a:pt x="121" y="9"/>
                  </a:cubicBezTo>
                  <a:cubicBezTo>
                    <a:pt x="121" y="8"/>
                    <a:pt x="120" y="8"/>
                    <a:pt x="119" y="8"/>
                  </a:cubicBezTo>
                  <a:moveTo>
                    <a:pt x="129" y="6"/>
                  </a:moveTo>
                  <a:cubicBezTo>
                    <a:pt x="129" y="6"/>
                    <a:pt x="129" y="6"/>
                    <a:pt x="129" y="6"/>
                  </a:cubicBezTo>
                  <a:cubicBezTo>
                    <a:pt x="128" y="7"/>
                    <a:pt x="128" y="7"/>
                    <a:pt x="128" y="8"/>
                  </a:cubicBezTo>
                  <a:cubicBezTo>
                    <a:pt x="128" y="9"/>
                    <a:pt x="129" y="10"/>
                    <a:pt x="129" y="10"/>
                  </a:cubicBezTo>
                  <a:cubicBezTo>
                    <a:pt x="130" y="10"/>
                    <a:pt x="130" y="10"/>
                    <a:pt x="130" y="10"/>
                  </a:cubicBezTo>
                  <a:cubicBezTo>
                    <a:pt x="131" y="10"/>
                    <a:pt x="131" y="9"/>
                    <a:pt x="131" y="8"/>
                  </a:cubicBezTo>
                  <a:cubicBezTo>
                    <a:pt x="131" y="7"/>
                    <a:pt x="130" y="6"/>
                    <a:pt x="129" y="6"/>
                  </a:cubicBezTo>
                  <a:moveTo>
                    <a:pt x="139" y="5"/>
                  </a:moveTo>
                  <a:cubicBezTo>
                    <a:pt x="139" y="5"/>
                    <a:pt x="139" y="5"/>
                    <a:pt x="139" y="5"/>
                  </a:cubicBezTo>
                  <a:cubicBezTo>
                    <a:pt x="138" y="5"/>
                    <a:pt x="138" y="6"/>
                    <a:pt x="138" y="7"/>
                  </a:cubicBezTo>
                  <a:cubicBezTo>
                    <a:pt x="138" y="8"/>
                    <a:pt x="139" y="9"/>
                    <a:pt x="139" y="9"/>
                  </a:cubicBezTo>
                  <a:cubicBezTo>
                    <a:pt x="140" y="9"/>
                    <a:pt x="140" y="9"/>
                    <a:pt x="140" y="9"/>
                  </a:cubicBezTo>
                  <a:cubicBezTo>
                    <a:pt x="140" y="9"/>
                    <a:pt x="141" y="8"/>
                    <a:pt x="141" y="7"/>
                  </a:cubicBezTo>
                  <a:cubicBezTo>
                    <a:pt x="141" y="6"/>
                    <a:pt x="140" y="5"/>
                    <a:pt x="139" y="5"/>
                  </a:cubicBezTo>
                  <a:moveTo>
                    <a:pt x="149" y="4"/>
                  </a:moveTo>
                  <a:cubicBezTo>
                    <a:pt x="149" y="4"/>
                    <a:pt x="149" y="4"/>
                    <a:pt x="149" y="4"/>
                  </a:cubicBezTo>
                  <a:cubicBezTo>
                    <a:pt x="148" y="4"/>
                    <a:pt x="148" y="5"/>
                    <a:pt x="148" y="6"/>
                  </a:cubicBezTo>
                  <a:cubicBezTo>
                    <a:pt x="148" y="7"/>
                    <a:pt x="148" y="8"/>
                    <a:pt x="149" y="8"/>
                  </a:cubicBezTo>
                  <a:cubicBezTo>
                    <a:pt x="150" y="8"/>
                    <a:pt x="150" y="8"/>
                    <a:pt x="150" y="8"/>
                  </a:cubicBezTo>
                  <a:cubicBezTo>
                    <a:pt x="150" y="7"/>
                    <a:pt x="151" y="7"/>
                    <a:pt x="151" y="6"/>
                  </a:cubicBezTo>
                  <a:cubicBezTo>
                    <a:pt x="151" y="5"/>
                    <a:pt x="150" y="4"/>
                    <a:pt x="149" y="4"/>
                  </a:cubicBezTo>
                  <a:moveTo>
                    <a:pt x="159" y="3"/>
                  </a:moveTo>
                  <a:cubicBezTo>
                    <a:pt x="159" y="3"/>
                    <a:pt x="159" y="3"/>
                    <a:pt x="159" y="3"/>
                  </a:cubicBezTo>
                  <a:cubicBezTo>
                    <a:pt x="158" y="3"/>
                    <a:pt x="158" y="4"/>
                    <a:pt x="158" y="5"/>
                  </a:cubicBezTo>
                  <a:cubicBezTo>
                    <a:pt x="158" y="6"/>
                    <a:pt x="158" y="6"/>
                    <a:pt x="159" y="6"/>
                  </a:cubicBezTo>
                  <a:cubicBezTo>
                    <a:pt x="159" y="6"/>
                    <a:pt x="159" y="6"/>
                    <a:pt x="159" y="6"/>
                  </a:cubicBezTo>
                  <a:cubicBezTo>
                    <a:pt x="160" y="6"/>
                    <a:pt x="161" y="6"/>
                    <a:pt x="161" y="5"/>
                  </a:cubicBezTo>
                  <a:cubicBezTo>
                    <a:pt x="161" y="4"/>
                    <a:pt x="160" y="3"/>
                    <a:pt x="159" y="3"/>
                  </a:cubicBezTo>
                  <a:moveTo>
                    <a:pt x="169" y="2"/>
                  </a:moveTo>
                  <a:cubicBezTo>
                    <a:pt x="169" y="2"/>
                    <a:pt x="169" y="2"/>
                    <a:pt x="169" y="2"/>
                  </a:cubicBezTo>
                  <a:cubicBezTo>
                    <a:pt x="168" y="2"/>
                    <a:pt x="167" y="3"/>
                    <a:pt x="168" y="4"/>
                  </a:cubicBezTo>
                  <a:cubicBezTo>
                    <a:pt x="168" y="5"/>
                    <a:pt x="168" y="5"/>
                    <a:pt x="169" y="5"/>
                  </a:cubicBezTo>
                  <a:cubicBezTo>
                    <a:pt x="169" y="5"/>
                    <a:pt x="169" y="5"/>
                    <a:pt x="169" y="5"/>
                  </a:cubicBezTo>
                  <a:cubicBezTo>
                    <a:pt x="170" y="5"/>
                    <a:pt x="171" y="4"/>
                    <a:pt x="171" y="4"/>
                  </a:cubicBezTo>
                  <a:cubicBezTo>
                    <a:pt x="171" y="3"/>
                    <a:pt x="170" y="2"/>
                    <a:pt x="169" y="2"/>
                  </a:cubicBezTo>
                  <a:moveTo>
                    <a:pt x="179" y="1"/>
                  </a:moveTo>
                  <a:cubicBezTo>
                    <a:pt x="179" y="1"/>
                    <a:pt x="179" y="1"/>
                    <a:pt x="179" y="1"/>
                  </a:cubicBezTo>
                  <a:cubicBezTo>
                    <a:pt x="178" y="1"/>
                    <a:pt x="177" y="2"/>
                    <a:pt x="177" y="3"/>
                  </a:cubicBezTo>
                  <a:cubicBezTo>
                    <a:pt x="178" y="4"/>
                    <a:pt x="178" y="4"/>
                    <a:pt x="179" y="4"/>
                  </a:cubicBezTo>
                  <a:cubicBezTo>
                    <a:pt x="179" y="4"/>
                    <a:pt x="179" y="4"/>
                    <a:pt x="179" y="4"/>
                  </a:cubicBezTo>
                  <a:cubicBezTo>
                    <a:pt x="180" y="4"/>
                    <a:pt x="181" y="3"/>
                    <a:pt x="181" y="2"/>
                  </a:cubicBezTo>
                  <a:cubicBezTo>
                    <a:pt x="181" y="2"/>
                    <a:pt x="180" y="1"/>
                    <a:pt x="179" y="1"/>
                  </a:cubicBezTo>
                  <a:moveTo>
                    <a:pt x="189" y="0"/>
                  </a:moveTo>
                  <a:cubicBezTo>
                    <a:pt x="189" y="0"/>
                    <a:pt x="189" y="0"/>
                    <a:pt x="189" y="0"/>
                  </a:cubicBezTo>
                  <a:cubicBezTo>
                    <a:pt x="188" y="0"/>
                    <a:pt x="187" y="1"/>
                    <a:pt x="187" y="2"/>
                  </a:cubicBezTo>
                  <a:cubicBezTo>
                    <a:pt x="187" y="3"/>
                    <a:pt x="188" y="3"/>
                    <a:pt x="189" y="3"/>
                  </a:cubicBezTo>
                  <a:cubicBezTo>
                    <a:pt x="189" y="3"/>
                    <a:pt x="189" y="3"/>
                    <a:pt x="189" y="3"/>
                  </a:cubicBezTo>
                  <a:cubicBezTo>
                    <a:pt x="190" y="3"/>
                    <a:pt x="191" y="2"/>
                    <a:pt x="191" y="1"/>
                  </a:cubicBezTo>
                  <a:cubicBezTo>
                    <a:pt x="191" y="1"/>
                    <a:pt x="190" y="0"/>
                    <a:pt x="189"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8" name="Google Shape;718;p82"/>
            <p:cNvSpPr/>
            <p:nvPr/>
          </p:nvSpPr>
          <p:spPr>
            <a:xfrm>
              <a:off x="3889497" y="1843636"/>
              <a:ext cx="154958" cy="70743"/>
            </a:xfrm>
            <a:custGeom>
              <a:rect b="b" l="l" r="r" t="t"/>
              <a:pathLst>
                <a:path extrusionOk="0" h="20" w="45">
                  <a:moveTo>
                    <a:pt x="45" y="18"/>
                  </a:moveTo>
                  <a:cubicBezTo>
                    <a:pt x="44" y="18"/>
                    <a:pt x="44" y="18"/>
                    <a:pt x="44" y="19"/>
                  </a:cubicBezTo>
                  <a:cubicBezTo>
                    <a:pt x="44" y="19"/>
                    <a:pt x="44" y="20"/>
                    <a:pt x="44" y="20"/>
                  </a:cubicBezTo>
                  <a:cubicBezTo>
                    <a:pt x="44" y="20"/>
                    <a:pt x="45" y="19"/>
                    <a:pt x="45" y="18"/>
                  </a:cubicBezTo>
                  <a:moveTo>
                    <a:pt x="36" y="14"/>
                  </a:moveTo>
                  <a:cubicBezTo>
                    <a:pt x="36" y="14"/>
                    <a:pt x="35" y="14"/>
                    <a:pt x="35" y="15"/>
                  </a:cubicBezTo>
                  <a:cubicBezTo>
                    <a:pt x="34" y="16"/>
                    <a:pt x="35" y="17"/>
                    <a:pt x="36" y="17"/>
                  </a:cubicBezTo>
                  <a:cubicBezTo>
                    <a:pt x="36" y="17"/>
                    <a:pt x="36" y="17"/>
                    <a:pt x="36" y="17"/>
                  </a:cubicBezTo>
                  <a:cubicBezTo>
                    <a:pt x="37" y="17"/>
                    <a:pt x="38" y="17"/>
                    <a:pt x="38" y="16"/>
                  </a:cubicBezTo>
                  <a:cubicBezTo>
                    <a:pt x="38" y="15"/>
                    <a:pt x="38" y="14"/>
                    <a:pt x="37" y="14"/>
                  </a:cubicBezTo>
                  <a:cubicBezTo>
                    <a:pt x="37" y="14"/>
                    <a:pt x="37" y="14"/>
                    <a:pt x="36" y="14"/>
                  </a:cubicBezTo>
                  <a:moveTo>
                    <a:pt x="27" y="10"/>
                  </a:moveTo>
                  <a:cubicBezTo>
                    <a:pt x="26" y="10"/>
                    <a:pt x="26" y="10"/>
                    <a:pt x="26" y="11"/>
                  </a:cubicBezTo>
                  <a:cubicBezTo>
                    <a:pt x="25" y="12"/>
                    <a:pt x="26" y="13"/>
                    <a:pt x="26" y="13"/>
                  </a:cubicBezTo>
                  <a:cubicBezTo>
                    <a:pt x="27" y="13"/>
                    <a:pt x="27" y="13"/>
                    <a:pt x="27" y="13"/>
                  </a:cubicBezTo>
                  <a:cubicBezTo>
                    <a:pt x="28" y="13"/>
                    <a:pt x="28" y="13"/>
                    <a:pt x="29" y="12"/>
                  </a:cubicBezTo>
                  <a:cubicBezTo>
                    <a:pt x="29" y="11"/>
                    <a:pt x="29" y="10"/>
                    <a:pt x="28" y="10"/>
                  </a:cubicBezTo>
                  <a:cubicBezTo>
                    <a:pt x="28" y="10"/>
                    <a:pt x="27" y="10"/>
                    <a:pt x="27" y="10"/>
                  </a:cubicBezTo>
                  <a:moveTo>
                    <a:pt x="18" y="6"/>
                  </a:moveTo>
                  <a:cubicBezTo>
                    <a:pt x="17" y="6"/>
                    <a:pt x="17" y="6"/>
                    <a:pt x="16" y="7"/>
                  </a:cubicBezTo>
                  <a:cubicBezTo>
                    <a:pt x="16" y="8"/>
                    <a:pt x="16" y="9"/>
                    <a:pt x="17" y="9"/>
                  </a:cubicBezTo>
                  <a:cubicBezTo>
                    <a:pt x="18" y="9"/>
                    <a:pt x="18" y="9"/>
                    <a:pt x="18" y="9"/>
                  </a:cubicBezTo>
                  <a:cubicBezTo>
                    <a:pt x="19" y="9"/>
                    <a:pt x="19" y="9"/>
                    <a:pt x="19" y="8"/>
                  </a:cubicBezTo>
                  <a:cubicBezTo>
                    <a:pt x="20" y="8"/>
                    <a:pt x="19" y="7"/>
                    <a:pt x="19" y="6"/>
                  </a:cubicBezTo>
                  <a:cubicBezTo>
                    <a:pt x="18" y="6"/>
                    <a:pt x="18" y="6"/>
                    <a:pt x="18" y="6"/>
                  </a:cubicBezTo>
                  <a:moveTo>
                    <a:pt x="9" y="2"/>
                  </a:moveTo>
                  <a:cubicBezTo>
                    <a:pt x="8" y="2"/>
                    <a:pt x="7" y="3"/>
                    <a:pt x="7" y="3"/>
                  </a:cubicBezTo>
                  <a:cubicBezTo>
                    <a:pt x="7" y="4"/>
                    <a:pt x="7" y="5"/>
                    <a:pt x="8" y="5"/>
                  </a:cubicBezTo>
                  <a:cubicBezTo>
                    <a:pt x="9" y="6"/>
                    <a:pt x="9" y="6"/>
                    <a:pt x="9" y="6"/>
                  </a:cubicBezTo>
                  <a:cubicBezTo>
                    <a:pt x="9" y="6"/>
                    <a:pt x="10" y="5"/>
                    <a:pt x="10" y="5"/>
                  </a:cubicBezTo>
                  <a:cubicBezTo>
                    <a:pt x="11" y="4"/>
                    <a:pt x="10" y="3"/>
                    <a:pt x="9" y="2"/>
                  </a:cubicBezTo>
                  <a:cubicBezTo>
                    <a:pt x="9" y="2"/>
                    <a:pt x="9" y="2"/>
                    <a:pt x="9" y="2"/>
                  </a:cubicBezTo>
                  <a:moveTo>
                    <a:pt x="1" y="0"/>
                  </a:moveTo>
                  <a:cubicBezTo>
                    <a:pt x="1" y="0"/>
                    <a:pt x="0" y="1"/>
                    <a:pt x="0" y="1"/>
                  </a:cubicBezTo>
                  <a:cubicBezTo>
                    <a:pt x="0" y="1"/>
                    <a:pt x="1" y="1"/>
                    <a:pt x="1" y="1"/>
                  </a:cubicBezTo>
                  <a:cubicBezTo>
                    <a:pt x="1" y="0"/>
                    <a:pt x="1" y="0"/>
                    <a:pt x="1"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19" name="Google Shape;719;p82"/>
            <p:cNvSpPr/>
            <p:nvPr/>
          </p:nvSpPr>
          <p:spPr>
            <a:xfrm>
              <a:off x="3929920" y="2770015"/>
              <a:ext cx="158327" cy="151590"/>
            </a:xfrm>
            <a:custGeom>
              <a:rect b="b" l="l" r="r" t="t"/>
              <a:pathLst>
                <a:path extrusionOk="0" h="45" w="47">
                  <a:moveTo>
                    <a:pt x="1" y="41"/>
                  </a:moveTo>
                  <a:cubicBezTo>
                    <a:pt x="1" y="41"/>
                    <a:pt x="1" y="42"/>
                    <a:pt x="0" y="42"/>
                  </a:cubicBezTo>
                  <a:cubicBezTo>
                    <a:pt x="0" y="42"/>
                    <a:pt x="0" y="44"/>
                    <a:pt x="0" y="44"/>
                  </a:cubicBezTo>
                  <a:cubicBezTo>
                    <a:pt x="1" y="45"/>
                    <a:pt x="1" y="45"/>
                    <a:pt x="1" y="45"/>
                  </a:cubicBezTo>
                  <a:cubicBezTo>
                    <a:pt x="2" y="45"/>
                    <a:pt x="2" y="45"/>
                    <a:pt x="3" y="44"/>
                  </a:cubicBezTo>
                  <a:cubicBezTo>
                    <a:pt x="3" y="44"/>
                    <a:pt x="3" y="43"/>
                    <a:pt x="3" y="42"/>
                  </a:cubicBezTo>
                  <a:cubicBezTo>
                    <a:pt x="2" y="42"/>
                    <a:pt x="2" y="41"/>
                    <a:pt x="1" y="41"/>
                  </a:cubicBezTo>
                  <a:moveTo>
                    <a:pt x="9" y="35"/>
                  </a:moveTo>
                  <a:cubicBezTo>
                    <a:pt x="8" y="35"/>
                    <a:pt x="8" y="35"/>
                    <a:pt x="8" y="35"/>
                  </a:cubicBezTo>
                  <a:cubicBezTo>
                    <a:pt x="7" y="36"/>
                    <a:pt x="7" y="37"/>
                    <a:pt x="8" y="37"/>
                  </a:cubicBezTo>
                  <a:cubicBezTo>
                    <a:pt x="8" y="38"/>
                    <a:pt x="8" y="38"/>
                    <a:pt x="9" y="38"/>
                  </a:cubicBezTo>
                  <a:cubicBezTo>
                    <a:pt x="9" y="38"/>
                    <a:pt x="10" y="38"/>
                    <a:pt x="10" y="37"/>
                  </a:cubicBezTo>
                  <a:cubicBezTo>
                    <a:pt x="11" y="37"/>
                    <a:pt x="11" y="36"/>
                    <a:pt x="10" y="35"/>
                  </a:cubicBezTo>
                  <a:cubicBezTo>
                    <a:pt x="10" y="35"/>
                    <a:pt x="9" y="35"/>
                    <a:pt x="9" y="35"/>
                  </a:cubicBezTo>
                  <a:moveTo>
                    <a:pt x="16" y="28"/>
                  </a:moveTo>
                  <a:cubicBezTo>
                    <a:pt x="16" y="28"/>
                    <a:pt x="15" y="28"/>
                    <a:pt x="15" y="28"/>
                  </a:cubicBezTo>
                  <a:cubicBezTo>
                    <a:pt x="14" y="29"/>
                    <a:pt x="14" y="30"/>
                    <a:pt x="15" y="31"/>
                  </a:cubicBezTo>
                  <a:cubicBezTo>
                    <a:pt x="15" y="31"/>
                    <a:pt x="16" y="31"/>
                    <a:pt x="16" y="31"/>
                  </a:cubicBezTo>
                  <a:cubicBezTo>
                    <a:pt x="16" y="31"/>
                    <a:pt x="17" y="31"/>
                    <a:pt x="17" y="31"/>
                  </a:cubicBezTo>
                  <a:cubicBezTo>
                    <a:pt x="18" y="30"/>
                    <a:pt x="18" y="29"/>
                    <a:pt x="17" y="28"/>
                  </a:cubicBezTo>
                  <a:cubicBezTo>
                    <a:pt x="17" y="28"/>
                    <a:pt x="17" y="28"/>
                    <a:pt x="16" y="28"/>
                  </a:cubicBezTo>
                  <a:moveTo>
                    <a:pt x="23" y="21"/>
                  </a:moveTo>
                  <a:cubicBezTo>
                    <a:pt x="23" y="21"/>
                    <a:pt x="23" y="21"/>
                    <a:pt x="22" y="21"/>
                  </a:cubicBezTo>
                  <a:cubicBezTo>
                    <a:pt x="22" y="22"/>
                    <a:pt x="22" y="23"/>
                    <a:pt x="22" y="24"/>
                  </a:cubicBezTo>
                  <a:cubicBezTo>
                    <a:pt x="22" y="24"/>
                    <a:pt x="23" y="24"/>
                    <a:pt x="23" y="24"/>
                  </a:cubicBezTo>
                  <a:cubicBezTo>
                    <a:pt x="24" y="24"/>
                    <a:pt x="24" y="24"/>
                    <a:pt x="25" y="24"/>
                  </a:cubicBezTo>
                  <a:cubicBezTo>
                    <a:pt x="25" y="23"/>
                    <a:pt x="25" y="22"/>
                    <a:pt x="25" y="21"/>
                  </a:cubicBezTo>
                  <a:cubicBezTo>
                    <a:pt x="24" y="21"/>
                    <a:pt x="24" y="21"/>
                    <a:pt x="23" y="21"/>
                  </a:cubicBezTo>
                  <a:moveTo>
                    <a:pt x="31" y="14"/>
                  </a:moveTo>
                  <a:cubicBezTo>
                    <a:pt x="30" y="14"/>
                    <a:pt x="30" y="14"/>
                    <a:pt x="30" y="15"/>
                  </a:cubicBezTo>
                  <a:cubicBezTo>
                    <a:pt x="29" y="15"/>
                    <a:pt x="29" y="16"/>
                    <a:pt x="29" y="17"/>
                  </a:cubicBezTo>
                  <a:cubicBezTo>
                    <a:pt x="30" y="17"/>
                    <a:pt x="30" y="17"/>
                    <a:pt x="31" y="17"/>
                  </a:cubicBezTo>
                  <a:cubicBezTo>
                    <a:pt x="31" y="17"/>
                    <a:pt x="32" y="17"/>
                    <a:pt x="32" y="17"/>
                  </a:cubicBezTo>
                  <a:cubicBezTo>
                    <a:pt x="33" y="16"/>
                    <a:pt x="33" y="15"/>
                    <a:pt x="32" y="15"/>
                  </a:cubicBezTo>
                  <a:cubicBezTo>
                    <a:pt x="32" y="14"/>
                    <a:pt x="31" y="14"/>
                    <a:pt x="31" y="14"/>
                  </a:cubicBezTo>
                  <a:moveTo>
                    <a:pt x="38" y="7"/>
                  </a:moveTo>
                  <a:cubicBezTo>
                    <a:pt x="38" y="7"/>
                    <a:pt x="37" y="7"/>
                    <a:pt x="37" y="8"/>
                  </a:cubicBezTo>
                  <a:cubicBezTo>
                    <a:pt x="36" y="8"/>
                    <a:pt x="36" y="9"/>
                    <a:pt x="37" y="10"/>
                  </a:cubicBezTo>
                  <a:cubicBezTo>
                    <a:pt x="37" y="10"/>
                    <a:pt x="38" y="11"/>
                    <a:pt x="38" y="11"/>
                  </a:cubicBezTo>
                  <a:cubicBezTo>
                    <a:pt x="38" y="11"/>
                    <a:pt x="39" y="10"/>
                    <a:pt x="39" y="10"/>
                  </a:cubicBezTo>
                  <a:cubicBezTo>
                    <a:pt x="40" y="10"/>
                    <a:pt x="40" y="8"/>
                    <a:pt x="39" y="8"/>
                  </a:cubicBezTo>
                  <a:cubicBezTo>
                    <a:pt x="39" y="7"/>
                    <a:pt x="38" y="7"/>
                    <a:pt x="38" y="7"/>
                  </a:cubicBezTo>
                  <a:moveTo>
                    <a:pt x="45" y="0"/>
                  </a:moveTo>
                  <a:cubicBezTo>
                    <a:pt x="45" y="0"/>
                    <a:pt x="45" y="1"/>
                    <a:pt x="44" y="1"/>
                  </a:cubicBezTo>
                  <a:cubicBezTo>
                    <a:pt x="43" y="2"/>
                    <a:pt x="43" y="3"/>
                    <a:pt x="44" y="3"/>
                  </a:cubicBezTo>
                  <a:cubicBezTo>
                    <a:pt x="44" y="4"/>
                    <a:pt x="45" y="4"/>
                    <a:pt x="45" y="4"/>
                  </a:cubicBezTo>
                  <a:cubicBezTo>
                    <a:pt x="46" y="4"/>
                    <a:pt x="46" y="4"/>
                    <a:pt x="46" y="3"/>
                  </a:cubicBezTo>
                  <a:cubicBezTo>
                    <a:pt x="47" y="3"/>
                    <a:pt x="47" y="2"/>
                    <a:pt x="47" y="1"/>
                  </a:cubicBezTo>
                  <a:cubicBezTo>
                    <a:pt x="46" y="1"/>
                    <a:pt x="46" y="0"/>
                    <a:pt x="45"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0" name="Google Shape;720;p82"/>
            <p:cNvSpPr/>
            <p:nvPr/>
          </p:nvSpPr>
          <p:spPr>
            <a:xfrm>
              <a:off x="4401531" y="2251243"/>
              <a:ext cx="326760" cy="572670"/>
            </a:xfrm>
            <a:custGeom>
              <a:rect b="b" l="l" r="r" t="t"/>
              <a:pathLst>
                <a:path extrusionOk="0" h="168" w="96">
                  <a:moveTo>
                    <a:pt x="24" y="164"/>
                  </a:moveTo>
                  <a:cubicBezTo>
                    <a:pt x="24" y="164"/>
                    <a:pt x="23" y="164"/>
                    <a:pt x="23" y="165"/>
                  </a:cubicBezTo>
                  <a:cubicBezTo>
                    <a:pt x="23" y="165"/>
                    <a:pt x="23" y="166"/>
                    <a:pt x="23" y="167"/>
                  </a:cubicBezTo>
                  <a:cubicBezTo>
                    <a:pt x="24" y="167"/>
                    <a:pt x="24" y="168"/>
                    <a:pt x="24" y="168"/>
                  </a:cubicBezTo>
                  <a:cubicBezTo>
                    <a:pt x="25" y="168"/>
                    <a:pt x="25" y="167"/>
                    <a:pt x="26" y="167"/>
                  </a:cubicBezTo>
                  <a:cubicBezTo>
                    <a:pt x="26" y="166"/>
                    <a:pt x="26" y="165"/>
                    <a:pt x="26" y="165"/>
                  </a:cubicBezTo>
                  <a:cubicBezTo>
                    <a:pt x="25" y="164"/>
                    <a:pt x="25" y="164"/>
                    <a:pt x="24" y="164"/>
                  </a:cubicBezTo>
                  <a:moveTo>
                    <a:pt x="17" y="158"/>
                  </a:moveTo>
                  <a:cubicBezTo>
                    <a:pt x="16" y="158"/>
                    <a:pt x="16" y="158"/>
                    <a:pt x="16" y="158"/>
                  </a:cubicBezTo>
                  <a:cubicBezTo>
                    <a:pt x="15" y="159"/>
                    <a:pt x="15" y="160"/>
                    <a:pt x="16" y="160"/>
                  </a:cubicBezTo>
                  <a:cubicBezTo>
                    <a:pt x="16" y="161"/>
                    <a:pt x="17" y="161"/>
                    <a:pt x="17" y="161"/>
                  </a:cubicBezTo>
                  <a:cubicBezTo>
                    <a:pt x="17" y="161"/>
                    <a:pt x="18" y="161"/>
                    <a:pt x="18" y="160"/>
                  </a:cubicBezTo>
                  <a:cubicBezTo>
                    <a:pt x="19" y="160"/>
                    <a:pt x="19" y="159"/>
                    <a:pt x="18" y="158"/>
                  </a:cubicBezTo>
                  <a:cubicBezTo>
                    <a:pt x="18" y="158"/>
                    <a:pt x="17" y="158"/>
                    <a:pt x="17" y="158"/>
                  </a:cubicBezTo>
                  <a:moveTo>
                    <a:pt x="10" y="151"/>
                  </a:moveTo>
                  <a:cubicBezTo>
                    <a:pt x="9" y="151"/>
                    <a:pt x="9" y="151"/>
                    <a:pt x="8" y="151"/>
                  </a:cubicBezTo>
                  <a:cubicBezTo>
                    <a:pt x="8" y="152"/>
                    <a:pt x="8" y="153"/>
                    <a:pt x="8" y="154"/>
                  </a:cubicBezTo>
                  <a:cubicBezTo>
                    <a:pt x="9" y="154"/>
                    <a:pt x="9" y="154"/>
                    <a:pt x="10" y="154"/>
                  </a:cubicBezTo>
                  <a:cubicBezTo>
                    <a:pt x="10" y="154"/>
                    <a:pt x="10" y="154"/>
                    <a:pt x="11" y="154"/>
                  </a:cubicBezTo>
                  <a:cubicBezTo>
                    <a:pt x="11" y="153"/>
                    <a:pt x="11" y="152"/>
                    <a:pt x="11" y="151"/>
                  </a:cubicBezTo>
                  <a:cubicBezTo>
                    <a:pt x="10" y="151"/>
                    <a:pt x="10" y="151"/>
                    <a:pt x="10" y="151"/>
                  </a:cubicBezTo>
                  <a:moveTo>
                    <a:pt x="2" y="144"/>
                  </a:moveTo>
                  <a:cubicBezTo>
                    <a:pt x="2" y="144"/>
                    <a:pt x="2" y="144"/>
                    <a:pt x="2" y="144"/>
                  </a:cubicBezTo>
                  <a:cubicBezTo>
                    <a:pt x="1" y="145"/>
                    <a:pt x="1" y="145"/>
                    <a:pt x="0" y="146"/>
                  </a:cubicBezTo>
                  <a:cubicBezTo>
                    <a:pt x="0" y="146"/>
                    <a:pt x="1" y="147"/>
                    <a:pt x="1" y="147"/>
                  </a:cubicBezTo>
                  <a:cubicBezTo>
                    <a:pt x="1" y="147"/>
                    <a:pt x="2" y="147"/>
                    <a:pt x="2" y="147"/>
                  </a:cubicBezTo>
                  <a:cubicBezTo>
                    <a:pt x="3" y="147"/>
                    <a:pt x="3" y="147"/>
                    <a:pt x="3" y="147"/>
                  </a:cubicBezTo>
                  <a:cubicBezTo>
                    <a:pt x="4" y="146"/>
                    <a:pt x="4" y="145"/>
                    <a:pt x="3" y="145"/>
                  </a:cubicBezTo>
                  <a:cubicBezTo>
                    <a:pt x="3" y="144"/>
                    <a:pt x="2" y="144"/>
                    <a:pt x="2" y="144"/>
                  </a:cubicBezTo>
                  <a:moveTo>
                    <a:pt x="12" y="57"/>
                  </a:moveTo>
                  <a:cubicBezTo>
                    <a:pt x="11" y="57"/>
                    <a:pt x="11" y="57"/>
                    <a:pt x="11" y="58"/>
                  </a:cubicBezTo>
                  <a:cubicBezTo>
                    <a:pt x="10" y="58"/>
                    <a:pt x="10" y="58"/>
                    <a:pt x="10" y="59"/>
                  </a:cubicBezTo>
                  <a:cubicBezTo>
                    <a:pt x="11" y="59"/>
                    <a:pt x="11" y="60"/>
                    <a:pt x="11" y="61"/>
                  </a:cubicBezTo>
                  <a:cubicBezTo>
                    <a:pt x="11" y="61"/>
                    <a:pt x="12" y="61"/>
                    <a:pt x="12" y="61"/>
                  </a:cubicBezTo>
                  <a:cubicBezTo>
                    <a:pt x="13" y="60"/>
                    <a:pt x="13" y="60"/>
                    <a:pt x="13" y="60"/>
                  </a:cubicBezTo>
                  <a:cubicBezTo>
                    <a:pt x="14" y="60"/>
                    <a:pt x="14" y="59"/>
                    <a:pt x="13" y="58"/>
                  </a:cubicBezTo>
                  <a:cubicBezTo>
                    <a:pt x="13" y="58"/>
                    <a:pt x="12" y="57"/>
                    <a:pt x="12" y="57"/>
                  </a:cubicBezTo>
                  <a:moveTo>
                    <a:pt x="20" y="52"/>
                  </a:moveTo>
                  <a:cubicBezTo>
                    <a:pt x="20" y="52"/>
                    <a:pt x="19" y="52"/>
                    <a:pt x="19" y="52"/>
                  </a:cubicBezTo>
                  <a:cubicBezTo>
                    <a:pt x="18" y="52"/>
                    <a:pt x="18" y="54"/>
                    <a:pt x="19" y="54"/>
                  </a:cubicBezTo>
                  <a:cubicBezTo>
                    <a:pt x="19" y="55"/>
                    <a:pt x="19" y="55"/>
                    <a:pt x="20" y="55"/>
                  </a:cubicBezTo>
                  <a:cubicBezTo>
                    <a:pt x="21" y="55"/>
                    <a:pt x="21" y="55"/>
                    <a:pt x="21" y="55"/>
                  </a:cubicBezTo>
                  <a:cubicBezTo>
                    <a:pt x="22" y="54"/>
                    <a:pt x="22" y="53"/>
                    <a:pt x="21" y="52"/>
                  </a:cubicBezTo>
                  <a:cubicBezTo>
                    <a:pt x="21" y="52"/>
                    <a:pt x="21" y="52"/>
                    <a:pt x="20" y="52"/>
                  </a:cubicBezTo>
                  <a:moveTo>
                    <a:pt x="28" y="46"/>
                  </a:moveTo>
                  <a:cubicBezTo>
                    <a:pt x="28" y="46"/>
                    <a:pt x="28" y="46"/>
                    <a:pt x="27" y="46"/>
                  </a:cubicBezTo>
                  <a:cubicBezTo>
                    <a:pt x="26" y="47"/>
                    <a:pt x="26" y="48"/>
                    <a:pt x="27" y="49"/>
                  </a:cubicBezTo>
                  <a:cubicBezTo>
                    <a:pt x="27" y="49"/>
                    <a:pt x="28" y="49"/>
                    <a:pt x="28" y="49"/>
                  </a:cubicBezTo>
                  <a:cubicBezTo>
                    <a:pt x="29" y="49"/>
                    <a:pt x="29" y="49"/>
                    <a:pt x="29" y="49"/>
                  </a:cubicBezTo>
                  <a:cubicBezTo>
                    <a:pt x="30" y="48"/>
                    <a:pt x="30" y="47"/>
                    <a:pt x="30" y="47"/>
                  </a:cubicBezTo>
                  <a:cubicBezTo>
                    <a:pt x="29" y="46"/>
                    <a:pt x="29" y="46"/>
                    <a:pt x="28" y="46"/>
                  </a:cubicBezTo>
                  <a:moveTo>
                    <a:pt x="36" y="40"/>
                  </a:moveTo>
                  <a:cubicBezTo>
                    <a:pt x="36" y="40"/>
                    <a:pt x="36" y="40"/>
                    <a:pt x="35" y="40"/>
                  </a:cubicBezTo>
                  <a:cubicBezTo>
                    <a:pt x="35" y="41"/>
                    <a:pt x="34" y="42"/>
                    <a:pt x="35" y="43"/>
                  </a:cubicBezTo>
                  <a:cubicBezTo>
                    <a:pt x="35" y="43"/>
                    <a:pt x="36" y="43"/>
                    <a:pt x="36" y="43"/>
                  </a:cubicBezTo>
                  <a:cubicBezTo>
                    <a:pt x="37" y="43"/>
                    <a:pt x="37" y="43"/>
                    <a:pt x="37" y="43"/>
                  </a:cubicBezTo>
                  <a:cubicBezTo>
                    <a:pt x="38" y="43"/>
                    <a:pt x="38" y="42"/>
                    <a:pt x="38" y="41"/>
                  </a:cubicBezTo>
                  <a:cubicBezTo>
                    <a:pt x="37" y="40"/>
                    <a:pt x="37" y="40"/>
                    <a:pt x="36" y="40"/>
                  </a:cubicBezTo>
                  <a:moveTo>
                    <a:pt x="45" y="34"/>
                  </a:moveTo>
                  <a:cubicBezTo>
                    <a:pt x="44" y="34"/>
                    <a:pt x="44" y="34"/>
                    <a:pt x="44" y="35"/>
                  </a:cubicBezTo>
                  <a:cubicBezTo>
                    <a:pt x="43" y="35"/>
                    <a:pt x="43" y="36"/>
                    <a:pt x="43" y="37"/>
                  </a:cubicBezTo>
                  <a:cubicBezTo>
                    <a:pt x="43" y="37"/>
                    <a:pt x="44" y="38"/>
                    <a:pt x="45" y="38"/>
                  </a:cubicBezTo>
                  <a:cubicBezTo>
                    <a:pt x="45" y="37"/>
                    <a:pt x="45" y="37"/>
                    <a:pt x="45" y="37"/>
                  </a:cubicBezTo>
                  <a:cubicBezTo>
                    <a:pt x="46" y="37"/>
                    <a:pt x="46" y="36"/>
                    <a:pt x="46" y="35"/>
                  </a:cubicBezTo>
                  <a:cubicBezTo>
                    <a:pt x="46" y="35"/>
                    <a:pt x="45" y="34"/>
                    <a:pt x="45" y="34"/>
                  </a:cubicBezTo>
                  <a:moveTo>
                    <a:pt x="53" y="29"/>
                  </a:moveTo>
                  <a:cubicBezTo>
                    <a:pt x="52" y="29"/>
                    <a:pt x="52" y="29"/>
                    <a:pt x="52" y="29"/>
                  </a:cubicBezTo>
                  <a:cubicBezTo>
                    <a:pt x="51" y="29"/>
                    <a:pt x="51" y="31"/>
                    <a:pt x="51" y="31"/>
                  </a:cubicBezTo>
                  <a:cubicBezTo>
                    <a:pt x="52" y="32"/>
                    <a:pt x="52" y="32"/>
                    <a:pt x="53" y="32"/>
                  </a:cubicBezTo>
                  <a:cubicBezTo>
                    <a:pt x="54" y="32"/>
                    <a:pt x="54" y="32"/>
                    <a:pt x="54" y="32"/>
                  </a:cubicBezTo>
                  <a:cubicBezTo>
                    <a:pt x="54" y="31"/>
                    <a:pt x="55" y="30"/>
                    <a:pt x="54" y="29"/>
                  </a:cubicBezTo>
                  <a:cubicBezTo>
                    <a:pt x="54" y="29"/>
                    <a:pt x="53" y="29"/>
                    <a:pt x="53" y="29"/>
                  </a:cubicBezTo>
                  <a:moveTo>
                    <a:pt x="61" y="23"/>
                  </a:moveTo>
                  <a:cubicBezTo>
                    <a:pt x="61" y="23"/>
                    <a:pt x="60" y="23"/>
                    <a:pt x="60" y="23"/>
                  </a:cubicBezTo>
                  <a:cubicBezTo>
                    <a:pt x="59" y="24"/>
                    <a:pt x="59" y="25"/>
                    <a:pt x="60" y="26"/>
                  </a:cubicBezTo>
                  <a:cubicBezTo>
                    <a:pt x="60" y="26"/>
                    <a:pt x="60" y="26"/>
                    <a:pt x="61" y="26"/>
                  </a:cubicBezTo>
                  <a:cubicBezTo>
                    <a:pt x="62" y="26"/>
                    <a:pt x="62" y="26"/>
                    <a:pt x="62" y="26"/>
                  </a:cubicBezTo>
                  <a:cubicBezTo>
                    <a:pt x="63" y="25"/>
                    <a:pt x="63" y="24"/>
                    <a:pt x="62" y="24"/>
                  </a:cubicBezTo>
                  <a:cubicBezTo>
                    <a:pt x="62" y="23"/>
                    <a:pt x="61" y="23"/>
                    <a:pt x="61" y="23"/>
                  </a:cubicBezTo>
                  <a:moveTo>
                    <a:pt x="69" y="17"/>
                  </a:moveTo>
                  <a:cubicBezTo>
                    <a:pt x="69" y="17"/>
                    <a:pt x="68" y="17"/>
                    <a:pt x="68" y="17"/>
                  </a:cubicBezTo>
                  <a:cubicBezTo>
                    <a:pt x="67" y="18"/>
                    <a:pt x="67" y="19"/>
                    <a:pt x="68" y="20"/>
                  </a:cubicBezTo>
                  <a:cubicBezTo>
                    <a:pt x="68" y="20"/>
                    <a:pt x="69" y="20"/>
                    <a:pt x="69" y="20"/>
                  </a:cubicBezTo>
                  <a:cubicBezTo>
                    <a:pt x="70" y="20"/>
                    <a:pt x="70" y="20"/>
                    <a:pt x="70" y="20"/>
                  </a:cubicBezTo>
                  <a:cubicBezTo>
                    <a:pt x="71" y="20"/>
                    <a:pt x="71" y="19"/>
                    <a:pt x="70" y="18"/>
                  </a:cubicBezTo>
                  <a:cubicBezTo>
                    <a:pt x="70" y="17"/>
                    <a:pt x="70" y="17"/>
                    <a:pt x="69" y="17"/>
                  </a:cubicBezTo>
                  <a:moveTo>
                    <a:pt x="77" y="11"/>
                  </a:moveTo>
                  <a:cubicBezTo>
                    <a:pt x="77" y="11"/>
                    <a:pt x="77" y="11"/>
                    <a:pt x="76" y="12"/>
                  </a:cubicBezTo>
                  <a:cubicBezTo>
                    <a:pt x="76" y="12"/>
                    <a:pt x="75" y="13"/>
                    <a:pt x="76" y="14"/>
                  </a:cubicBezTo>
                  <a:cubicBezTo>
                    <a:pt x="76" y="14"/>
                    <a:pt x="77" y="15"/>
                    <a:pt x="77" y="15"/>
                  </a:cubicBezTo>
                  <a:cubicBezTo>
                    <a:pt x="78" y="14"/>
                    <a:pt x="78" y="14"/>
                    <a:pt x="78" y="14"/>
                  </a:cubicBezTo>
                  <a:cubicBezTo>
                    <a:pt x="79" y="14"/>
                    <a:pt x="79" y="13"/>
                    <a:pt x="79" y="12"/>
                  </a:cubicBezTo>
                  <a:cubicBezTo>
                    <a:pt x="78" y="12"/>
                    <a:pt x="78" y="11"/>
                    <a:pt x="77" y="11"/>
                  </a:cubicBezTo>
                  <a:moveTo>
                    <a:pt x="85" y="6"/>
                  </a:moveTo>
                  <a:cubicBezTo>
                    <a:pt x="85" y="6"/>
                    <a:pt x="85" y="6"/>
                    <a:pt x="84" y="6"/>
                  </a:cubicBezTo>
                  <a:cubicBezTo>
                    <a:pt x="84" y="6"/>
                    <a:pt x="84" y="8"/>
                    <a:pt x="84" y="8"/>
                  </a:cubicBezTo>
                  <a:cubicBezTo>
                    <a:pt x="84" y="9"/>
                    <a:pt x="85" y="9"/>
                    <a:pt x="85" y="9"/>
                  </a:cubicBezTo>
                  <a:cubicBezTo>
                    <a:pt x="86" y="9"/>
                    <a:pt x="86" y="9"/>
                    <a:pt x="86" y="9"/>
                  </a:cubicBezTo>
                  <a:cubicBezTo>
                    <a:pt x="87" y="8"/>
                    <a:pt x="87" y="7"/>
                    <a:pt x="87" y="6"/>
                  </a:cubicBezTo>
                  <a:cubicBezTo>
                    <a:pt x="86" y="6"/>
                    <a:pt x="86" y="6"/>
                    <a:pt x="85" y="6"/>
                  </a:cubicBezTo>
                  <a:moveTo>
                    <a:pt x="94" y="0"/>
                  </a:moveTo>
                  <a:cubicBezTo>
                    <a:pt x="93" y="0"/>
                    <a:pt x="93" y="0"/>
                    <a:pt x="93" y="0"/>
                  </a:cubicBezTo>
                  <a:cubicBezTo>
                    <a:pt x="92" y="1"/>
                    <a:pt x="92" y="2"/>
                    <a:pt x="92" y="3"/>
                  </a:cubicBezTo>
                  <a:cubicBezTo>
                    <a:pt x="93" y="3"/>
                    <a:pt x="93" y="3"/>
                    <a:pt x="94" y="3"/>
                  </a:cubicBezTo>
                  <a:cubicBezTo>
                    <a:pt x="95" y="3"/>
                    <a:pt x="95" y="3"/>
                    <a:pt x="95" y="3"/>
                  </a:cubicBezTo>
                  <a:cubicBezTo>
                    <a:pt x="95" y="2"/>
                    <a:pt x="96" y="1"/>
                    <a:pt x="95" y="1"/>
                  </a:cubicBezTo>
                  <a:cubicBezTo>
                    <a:pt x="95" y="0"/>
                    <a:pt x="94" y="0"/>
                    <a:pt x="94"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1" name="Google Shape;721;p82"/>
            <p:cNvSpPr/>
            <p:nvPr/>
          </p:nvSpPr>
          <p:spPr>
            <a:xfrm>
              <a:off x="3970344" y="2975501"/>
              <a:ext cx="481718" cy="70743"/>
            </a:xfrm>
            <a:custGeom>
              <a:rect b="b" l="l" r="r" t="t"/>
              <a:pathLst>
                <a:path extrusionOk="0" h="20" w="142">
                  <a:moveTo>
                    <a:pt x="2" y="17"/>
                  </a:moveTo>
                  <a:cubicBezTo>
                    <a:pt x="2" y="17"/>
                    <a:pt x="2" y="17"/>
                    <a:pt x="2" y="17"/>
                  </a:cubicBezTo>
                  <a:cubicBezTo>
                    <a:pt x="1" y="17"/>
                    <a:pt x="0" y="18"/>
                    <a:pt x="0" y="19"/>
                  </a:cubicBezTo>
                  <a:cubicBezTo>
                    <a:pt x="0" y="19"/>
                    <a:pt x="1" y="20"/>
                    <a:pt x="2" y="20"/>
                  </a:cubicBezTo>
                  <a:cubicBezTo>
                    <a:pt x="2" y="20"/>
                    <a:pt x="2" y="20"/>
                    <a:pt x="2" y="20"/>
                  </a:cubicBezTo>
                  <a:cubicBezTo>
                    <a:pt x="3" y="20"/>
                    <a:pt x="3" y="19"/>
                    <a:pt x="3" y="18"/>
                  </a:cubicBezTo>
                  <a:cubicBezTo>
                    <a:pt x="3" y="17"/>
                    <a:pt x="3" y="17"/>
                    <a:pt x="2" y="17"/>
                  </a:cubicBezTo>
                  <a:moveTo>
                    <a:pt x="12" y="15"/>
                  </a:moveTo>
                  <a:cubicBezTo>
                    <a:pt x="12" y="15"/>
                    <a:pt x="12" y="15"/>
                    <a:pt x="11" y="15"/>
                  </a:cubicBezTo>
                  <a:cubicBezTo>
                    <a:pt x="11" y="16"/>
                    <a:pt x="10" y="16"/>
                    <a:pt x="10" y="17"/>
                  </a:cubicBezTo>
                  <a:cubicBezTo>
                    <a:pt x="10" y="18"/>
                    <a:pt x="11" y="19"/>
                    <a:pt x="12" y="19"/>
                  </a:cubicBezTo>
                  <a:cubicBezTo>
                    <a:pt x="12" y="19"/>
                    <a:pt x="12" y="19"/>
                    <a:pt x="12" y="19"/>
                  </a:cubicBezTo>
                  <a:cubicBezTo>
                    <a:pt x="13" y="19"/>
                    <a:pt x="13" y="18"/>
                    <a:pt x="13" y="17"/>
                  </a:cubicBezTo>
                  <a:cubicBezTo>
                    <a:pt x="13" y="16"/>
                    <a:pt x="13" y="15"/>
                    <a:pt x="12" y="15"/>
                  </a:cubicBezTo>
                  <a:moveTo>
                    <a:pt x="22" y="14"/>
                  </a:moveTo>
                  <a:cubicBezTo>
                    <a:pt x="22" y="14"/>
                    <a:pt x="21" y="14"/>
                    <a:pt x="21" y="14"/>
                  </a:cubicBezTo>
                  <a:cubicBezTo>
                    <a:pt x="20" y="14"/>
                    <a:pt x="20" y="15"/>
                    <a:pt x="20" y="16"/>
                  </a:cubicBezTo>
                  <a:cubicBezTo>
                    <a:pt x="20" y="17"/>
                    <a:pt x="21" y="18"/>
                    <a:pt x="22" y="18"/>
                  </a:cubicBezTo>
                  <a:cubicBezTo>
                    <a:pt x="22" y="18"/>
                    <a:pt x="22" y="18"/>
                    <a:pt x="22" y="18"/>
                  </a:cubicBezTo>
                  <a:cubicBezTo>
                    <a:pt x="23" y="17"/>
                    <a:pt x="23" y="17"/>
                    <a:pt x="23" y="16"/>
                  </a:cubicBezTo>
                  <a:cubicBezTo>
                    <a:pt x="23" y="15"/>
                    <a:pt x="22" y="14"/>
                    <a:pt x="22" y="14"/>
                  </a:cubicBezTo>
                  <a:moveTo>
                    <a:pt x="31" y="13"/>
                  </a:moveTo>
                  <a:cubicBezTo>
                    <a:pt x="31" y="13"/>
                    <a:pt x="31" y="13"/>
                    <a:pt x="31" y="13"/>
                  </a:cubicBezTo>
                  <a:cubicBezTo>
                    <a:pt x="30" y="13"/>
                    <a:pt x="30" y="14"/>
                    <a:pt x="30" y="15"/>
                  </a:cubicBezTo>
                  <a:cubicBezTo>
                    <a:pt x="30" y="16"/>
                    <a:pt x="31" y="16"/>
                    <a:pt x="31" y="16"/>
                  </a:cubicBezTo>
                  <a:cubicBezTo>
                    <a:pt x="32" y="16"/>
                    <a:pt x="32" y="16"/>
                    <a:pt x="32" y="16"/>
                  </a:cubicBezTo>
                  <a:cubicBezTo>
                    <a:pt x="33" y="16"/>
                    <a:pt x="33" y="15"/>
                    <a:pt x="33" y="15"/>
                  </a:cubicBezTo>
                  <a:cubicBezTo>
                    <a:pt x="33" y="14"/>
                    <a:pt x="32" y="13"/>
                    <a:pt x="31" y="13"/>
                  </a:cubicBezTo>
                  <a:moveTo>
                    <a:pt x="41" y="12"/>
                  </a:moveTo>
                  <a:cubicBezTo>
                    <a:pt x="41" y="12"/>
                    <a:pt x="41" y="12"/>
                    <a:pt x="41" y="12"/>
                  </a:cubicBezTo>
                  <a:cubicBezTo>
                    <a:pt x="40" y="12"/>
                    <a:pt x="40" y="13"/>
                    <a:pt x="40" y="14"/>
                  </a:cubicBezTo>
                  <a:cubicBezTo>
                    <a:pt x="40" y="15"/>
                    <a:pt x="41" y="15"/>
                    <a:pt x="41" y="15"/>
                  </a:cubicBezTo>
                  <a:cubicBezTo>
                    <a:pt x="42" y="15"/>
                    <a:pt x="42" y="15"/>
                    <a:pt x="42" y="15"/>
                  </a:cubicBezTo>
                  <a:cubicBezTo>
                    <a:pt x="43" y="15"/>
                    <a:pt x="43" y="14"/>
                    <a:pt x="43" y="13"/>
                  </a:cubicBezTo>
                  <a:cubicBezTo>
                    <a:pt x="43" y="13"/>
                    <a:pt x="42" y="12"/>
                    <a:pt x="41" y="12"/>
                  </a:cubicBezTo>
                  <a:moveTo>
                    <a:pt x="51" y="11"/>
                  </a:moveTo>
                  <a:cubicBezTo>
                    <a:pt x="51" y="11"/>
                    <a:pt x="51" y="11"/>
                    <a:pt x="51" y="11"/>
                  </a:cubicBezTo>
                  <a:cubicBezTo>
                    <a:pt x="50" y="11"/>
                    <a:pt x="50" y="12"/>
                    <a:pt x="50" y="13"/>
                  </a:cubicBezTo>
                  <a:cubicBezTo>
                    <a:pt x="50" y="13"/>
                    <a:pt x="51" y="14"/>
                    <a:pt x="51" y="14"/>
                  </a:cubicBezTo>
                  <a:cubicBezTo>
                    <a:pt x="52" y="14"/>
                    <a:pt x="52" y="14"/>
                    <a:pt x="52" y="14"/>
                  </a:cubicBezTo>
                  <a:cubicBezTo>
                    <a:pt x="52" y="14"/>
                    <a:pt x="53" y="13"/>
                    <a:pt x="53" y="12"/>
                  </a:cubicBezTo>
                  <a:cubicBezTo>
                    <a:pt x="53" y="11"/>
                    <a:pt x="52" y="11"/>
                    <a:pt x="51" y="11"/>
                  </a:cubicBezTo>
                  <a:moveTo>
                    <a:pt x="61" y="9"/>
                  </a:moveTo>
                  <a:cubicBezTo>
                    <a:pt x="61" y="9"/>
                    <a:pt x="61" y="10"/>
                    <a:pt x="61" y="10"/>
                  </a:cubicBezTo>
                  <a:cubicBezTo>
                    <a:pt x="60" y="10"/>
                    <a:pt x="60" y="10"/>
                    <a:pt x="60" y="11"/>
                  </a:cubicBezTo>
                  <a:cubicBezTo>
                    <a:pt x="60" y="12"/>
                    <a:pt x="60" y="13"/>
                    <a:pt x="61" y="13"/>
                  </a:cubicBezTo>
                  <a:cubicBezTo>
                    <a:pt x="61" y="13"/>
                    <a:pt x="61" y="13"/>
                    <a:pt x="61" y="13"/>
                  </a:cubicBezTo>
                  <a:cubicBezTo>
                    <a:pt x="62" y="13"/>
                    <a:pt x="63" y="12"/>
                    <a:pt x="63" y="11"/>
                  </a:cubicBezTo>
                  <a:cubicBezTo>
                    <a:pt x="63" y="10"/>
                    <a:pt x="62" y="9"/>
                    <a:pt x="61" y="9"/>
                  </a:cubicBezTo>
                  <a:moveTo>
                    <a:pt x="71" y="8"/>
                  </a:moveTo>
                  <a:cubicBezTo>
                    <a:pt x="71" y="8"/>
                    <a:pt x="71" y="8"/>
                    <a:pt x="71" y="8"/>
                  </a:cubicBezTo>
                  <a:cubicBezTo>
                    <a:pt x="70" y="8"/>
                    <a:pt x="69" y="9"/>
                    <a:pt x="70" y="10"/>
                  </a:cubicBezTo>
                  <a:cubicBezTo>
                    <a:pt x="70" y="11"/>
                    <a:pt x="70" y="12"/>
                    <a:pt x="71" y="12"/>
                  </a:cubicBezTo>
                  <a:cubicBezTo>
                    <a:pt x="71" y="12"/>
                    <a:pt x="71" y="12"/>
                    <a:pt x="71" y="12"/>
                  </a:cubicBezTo>
                  <a:cubicBezTo>
                    <a:pt x="72" y="12"/>
                    <a:pt x="73" y="11"/>
                    <a:pt x="73" y="10"/>
                  </a:cubicBezTo>
                  <a:cubicBezTo>
                    <a:pt x="73" y="9"/>
                    <a:pt x="72" y="8"/>
                    <a:pt x="71" y="8"/>
                  </a:cubicBezTo>
                  <a:moveTo>
                    <a:pt x="81" y="7"/>
                  </a:moveTo>
                  <a:cubicBezTo>
                    <a:pt x="81" y="7"/>
                    <a:pt x="81" y="7"/>
                    <a:pt x="81" y="7"/>
                  </a:cubicBezTo>
                  <a:cubicBezTo>
                    <a:pt x="80" y="7"/>
                    <a:pt x="79" y="8"/>
                    <a:pt x="79" y="9"/>
                  </a:cubicBezTo>
                  <a:cubicBezTo>
                    <a:pt x="80" y="10"/>
                    <a:pt x="80" y="10"/>
                    <a:pt x="81" y="10"/>
                  </a:cubicBezTo>
                  <a:cubicBezTo>
                    <a:pt x="81" y="10"/>
                    <a:pt x="81" y="10"/>
                    <a:pt x="81" y="10"/>
                  </a:cubicBezTo>
                  <a:cubicBezTo>
                    <a:pt x="82" y="10"/>
                    <a:pt x="83" y="9"/>
                    <a:pt x="83" y="9"/>
                  </a:cubicBezTo>
                  <a:cubicBezTo>
                    <a:pt x="83" y="8"/>
                    <a:pt x="82" y="7"/>
                    <a:pt x="81" y="7"/>
                  </a:cubicBezTo>
                  <a:moveTo>
                    <a:pt x="91" y="6"/>
                  </a:moveTo>
                  <a:cubicBezTo>
                    <a:pt x="91" y="6"/>
                    <a:pt x="91" y="6"/>
                    <a:pt x="91" y="6"/>
                  </a:cubicBezTo>
                  <a:cubicBezTo>
                    <a:pt x="90" y="6"/>
                    <a:pt x="89" y="7"/>
                    <a:pt x="89" y="8"/>
                  </a:cubicBezTo>
                  <a:cubicBezTo>
                    <a:pt x="90" y="9"/>
                    <a:pt x="90" y="9"/>
                    <a:pt x="91" y="9"/>
                  </a:cubicBezTo>
                  <a:cubicBezTo>
                    <a:pt x="91" y="9"/>
                    <a:pt x="91" y="9"/>
                    <a:pt x="91" y="9"/>
                  </a:cubicBezTo>
                  <a:cubicBezTo>
                    <a:pt x="92" y="9"/>
                    <a:pt x="93" y="8"/>
                    <a:pt x="93" y="7"/>
                  </a:cubicBezTo>
                  <a:cubicBezTo>
                    <a:pt x="93" y="7"/>
                    <a:pt x="92" y="6"/>
                    <a:pt x="91" y="6"/>
                  </a:cubicBezTo>
                  <a:moveTo>
                    <a:pt x="101" y="5"/>
                  </a:moveTo>
                  <a:cubicBezTo>
                    <a:pt x="101" y="5"/>
                    <a:pt x="101" y="5"/>
                    <a:pt x="101" y="5"/>
                  </a:cubicBezTo>
                  <a:cubicBezTo>
                    <a:pt x="100" y="5"/>
                    <a:pt x="99" y="6"/>
                    <a:pt x="99" y="7"/>
                  </a:cubicBezTo>
                  <a:cubicBezTo>
                    <a:pt x="99" y="7"/>
                    <a:pt x="100" y="8"/>
                    <a:pt x="101" y="8"/>
                  </a:cubicBezTo>
                  <a:cubicBezTo>
                    <a:pt x="101" y="8"/>
                    <a:pt x="101" y="8"/>
                    <a:pt x="101" y="8"/>
                  </a:cubicBezTo>
                  <a:cubicBezTo>
                    <a:pt x="102" y="8"/>
                    <a:pt x="103" y="7"/>
                    <a:pt x="103" y="6"/>
                  </a:cubicBezTo>
                  <a:cubicBezTo>
                    <a:pt x="103" y="5"/>
                    <a:pt x="102" y="5"/>
                    <a:pt x="101" y="5"/>
                  </a:cubicBezTo>
                  <a:moveTo>
                    <a:pt x="111" y="4"/>
                  </a:moveTo>
                  <a:cubicBezTo>
                    <a:pt x="111" y="4"/>
                    <a:pt x="111" y="4"/>
                    <a:pt x="111" y="4"/>
                  </a:cubicBezTo>
                  <a:cubicBezTo>
                    <a:pt x="110" y="4"/>
                    <a:pt x="109" y="4"/>
                    <a:pt x="109" y="5"/>
                  </a:cubicBezTo>
                  <a:cubicBezTo>
                    <a:pt x="109" y="6"/>
                    <a:pt x="110" y="7"/>
                    <a:pt x="111" y="7"/>
                  </a:cubicBezTo>
                  <a:cubicBezTo>
                    <a:pt x="111" y="7"/>
                    <a:pt x="111" y="7"/>
                    <a:pt x="111" y="7"/>
                  </a:cubicBezTo>
                  <a:cubicBezTo>
                    <a:pt x="112" y="7"/>
                    <a:pt x="113" y="6"/>
                    <a:pt x="113" y="5"/>
                  </a:cubicBezTo>
                  <a:cubicBezTo>
                    <a:pt x="113" y="4"/>
                    <a:pt x="112" y="4"/>
                    <a:pt x="111" y="4"/>
                  </a:cubicBezTo>
                  <a:moveTo>
                    <a:pt x="121" y="2"/>
                  </a:moveTo>
                  <a:cubicBezTo>
                    <a:pt x="121" y="2"/>
                    <a:pt x="121" y="2"/>
                    <a:pt x="121" y="2"/>
                  </a:cubicBezTo>
                  <a:cubicBezTo>
                    <a:pt x="120" y="2"/>
                    <a:pt x="119" y="3"/>
                    <a:pt x="119" y="4"/>
                  </a:cubicBezTo>
                  <a:cubicBezTo>
                    <a:pt x="119" y="5"/>
                    <a:pt x="120" y="6"/>
                    <a:pt x="121" y="6"/>
                  </a:cubicBezTo>
                  <a:cubicBezTo>
                    <a:pt x="121" y="6"/>
                    <a:pt x="121" y="6"/>
                    <a:pt x="121" y="6"/>
                  </a:cubicBezTo>
                  <a:cubicBezTo>
                    <a:pt x="122" y="6"/>
                    <a:pt x="123" y="5"/>
                    <a:pt x="123" y="4"/>
                  </a:cubicBezTo>
                  <a:cubicBezTo>
                    <a:pt x="122" y="3"/>
                    <a:pt x="122" y="2"/>
                    <a:pt x="121" y="2"/>
                  </a:cubicBezTo>
                  <a:moveTo>
                    <a:pt x="131" y="1"/>
                  </a:moveTo>
                  <a:cubicBezTo>
                    <a:pt x="131" y="1"/>
                    <a:pt x="131" y="1"/>
                    <a:pt x="131" y="1"/>
                  </a:cubicBezTo>
                  <a:cubicBezTo>
                    <a:pt x="130" y="1"/>
                    <a:pt x="129" y="2"/>
                    <a:pt x="129" y="3"/>
                  </a:cubicBezTo>
                  <a:cubicBezTo>
                    <a:pt x="129" y="4"/>
                    <a:pt x="130" y="4"/>
                    <a:pt x="131" y="4"/>
                  </a:cubicBezTo>
                  <a:cubicBezTo>
                    <a:pt x="131" y="4"/>
                    <a:pt x="131" y="4"/>
                    <a:pt x="131" y="4"/>
                  </a:cubicBezTo>
                  <a:cubicBezTo>
                    <a:pt x="132" y="4"/>
                    <a:pt x="133" y="4"/>
                    <a:pt x="132" y="3"/>
                  </a:cubicBezTo>
                  <a:cubicBezTo>
                    <a:pt x="132" y="2"/>
                    <a:pt x="132" y="1"/>
                    <a:pt x="131" y="1"/>
                  </a:cubicBezTo>
                  <a:moveTo>
                    <a:pt x="141" y="0"/>
                  </a:moveTo>
                  <a:cubicBezTo>
                    <a:pt x="141" y="0"/>
                    <a:pt x="141" y="0"/>
                    <a:pt x="141" y="0"/>
                  </a:cubicBezTo>
                  <a:cubicBezTo>
                    <a:pt x="140" y="0"/>
                    <a:pt x="139" y="1"/>
                    <a:pt x="139" y="2"/>
                  </a:cubicBezTo>
                  <a:cubicBezTo>
                    <a:pt x="139" y="3"/>
                    <a:pt x="140" y="3"/>
                    <a:pt x="141" y="3"/>
                  </a:cubicBezTo>
                  <a:cubicBezTo>
                    <a:pt x="141" y="3"/>
                    <a:pt x="141" y="3"/>
                    <a:pt x="141" y="3"/>
                  </a:cubicBezTo>
                  <a:cubicBezTo>
                    <a:pt x="142" y="3"/>
                    <a:pt x="142" y="2"/>
                    <a:pt x="142" y="1"/>
                  </a:cubicBezTo>
                  <a:cubicBezTo>
                    <a:pt x="142" y="1"/>
                    <a:pt x="142" y="0"/>
                    <a:pt x="141"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2" name="Google Shape;722;p82"/>
            <p:cNvSpPr/>
            <p:nvPr/>
          </p:nvSpPr>
          <p:spPr>
            <a:xfrm>
              <a:off x="5132528" y="2423043"/>
              <a:ext cx="60636" cy="141483"/>
            </a:xfrm>
            <a:custGeom>
              <a:rect b="b" l="l" r="r" t="t"/>
              <a:pathLst>
                <a:path extrusionOk="0" h="41" w="18">
                  <a:moveTo>
                    <a:pt x="16" y="37"/>
                  </a:moveTo>
                  <a:cubicBezTo>
                    <a:pt x="16" y="37"/>
                    <a:pt x="15" y="37"/>
                    <a:pt x="15" y="38"/>
                  </a:cubicBezTo>
                  <a:cubicBezTo>
                    <a:pt x="14" y="38"/>
                    <a:pt x="14" y="39"/>
                    <a:pt x="14" y="40"/>
                  </a:cubicBezTo>
                  <a:cubicBezTo>
                    <a:pt x="15" y="40"/>
                    <a:pt x="15" y="41"/>
                    <a:pt x="16" y="41"/>
                  </a:cubicBezTo>
                  <a:cubicBezTo>
                    <a:pt x="16" y="41"/>
                    <a:pt x="16" y="41"/>
                    <a:pt x="16" y="41"/>
                  </a:cubicBezTo>
                  <a:cubicBezTo>
                    <a:pt x="17" y="40"/>
                    <a:pt x="18" y="39"/>
                    <a:pt x="17" y="38"/>
                  </a:cubicBezTo>
                  <a:cubicBezTo>
                    <a:pt x="17" y="38"/>
                    <a:pt x="17" y="37"/>
                    <a:pt x="16" y="37"/>
                  </a:cubicBezTo>
                  <a:moveTo>
                    <a:pt x="12" y="28"/>
                  </a:moveTo>
                  <a:cubicBezTo>
                    <a:pt x="12" y="28"/>
                    <a:pt x="12" y="28"/>
                    <a:pt x="12" y="28"/>
                  </a:cubicBezTo>
                  <a:cubicBezTo>
                    <a:pt x="11" y="29"/>
                    <a:pt x="10" y="29"/>
                    <a:pt x="11" y="30"/>
                  </a:cubicBezTo>
                  <a:cubicBezTo>
                    <a:pt x="11" y="31"/>
                    <a:pt x="12" y="31"/>
                    <a:pt x="12" y="31"/>
                  </a:cubicBezTo>
                  <a:cubicBezTo>
                    <a:pt x="13" y="31"/>
                    <a:pt x="13" y="31"/>
                    <a:pt x="13" y="31"/>
                  </a:cubicBezTo>
                  <a:cubicBezTo>
                    <a:pt x="14" y="31"/>
                    <a:pt x="14" y="30"/>
                    <a:pt x="14" y="29"/>
                  </a:cubicBezTo>
                  <a:cubicBezTo>
                    <a:pt x="14" y="28"/>
                    <a:pt x="13" y="28"/>
                    <a:pt x="12" y="28"/>
                  </a:cubicBezTo>
                  <a:moveTo>
                    <a:pt x="9" y="19"/>
                  </a:moveTo>
                  <a:cubicBezTo>
                    <a:pt x="8" y="19"/>
                    <a:pt x="8" y="19"/>
                    <a:pt x="8" y="19"/>
                  </a:cubicBezTo>
                  <a:cubicBezTo>
                    <a:pt x="7" y="19"/>
                    <a:pt x="7" y="20"/>
                    <a:pt x="7" y="21"/>
                  </a:cubicBezTo>
                  <a:cubicBezTo>
                    <a:pt x="7" y="22"/>
                    <a:pt x="8" y="22"/>
                    <a:pt x="9" y="22"/>
                  </a:cubicBezTo>
                  <a:cubicBezTo>
                    <a:pt x="9" y="22"/>
                    <a:pt x="9" y="22"/>
                    <a:pt x="9" y="22"/>
                  </a:cubicBezTo>
                  <a:cubicBezTo>
                    <a:pt x="10" y="22"/>
                    <a:pt x="11" y="21"/>
                    <a:pt x="10" y="20"/>
                  </a:cubicBezTo>
                  <a:cubicBezTo>
                    <a:pt x="10" y="19"/>
                    <a:pt x="9" y="19"/>
                    <a:pt x="9" y="19"/>
                  </a:cubicBezTo>
                  <a:moveTo>
                    <a:pt x="5" y="9"/>
                  </a:moveTo>
                  <a:cubicBezTo>
                    <a:pt x="5" y="9"/>
                    <a:pt x="5" y="9"/>
                    <a:pt x="4" y="10"/>
                  </a:cubicBezTo>
                  <a:cubicBezTo>
                    <a:pt x="4" y="10"/>
                    <a:pt x="3" y="11"/>
                    <a:pt x="4" y="12"/>
                  </a:cubicBezTo>
                  <a:cubicBezTo>
                    <a:pt x="4" y="12"/>
                    <a:pt x="4" y="13"/>
                    <a:pt x="5" y="13"/>
                  </a:cubicBezTo>
                  <a:cubicBezTo>
                    <a:pt x="6" y="13"/>
                    <a:pt x="6" y="13"/>
                    <a:pt x="6" y="13"/>
                  </a:cubicBezTo>
                  <a:cubicBezTo>
                    <a:pt x="7" y="12"/>
                    <a:pt x="7" y="11"/>
                    <a:pt x="7" y="10"/>
                  </a:cubicBezTo>
                  <a:cubicBezTo>
                    <a:pt x="6" y="10"/>
                    <a:pt x="6" y="9"/>
                    <a:pt x="5" y="9"/>
                  </a:cubicBezTo>
                  <a:moveTo>
                    <a:pt x="1" y="0"/>
                  </a:moveTo>
                  <a:cubicBezTo>
                    <a:pt x="1" y="0"/>
                    <a:pt x="1" y="0"/>
                    <a:pt x="1" y="0"/>
                  </a:cubicBezTo>
                  <a:cubicBezTo>
                    <a:pt x="0" y="1"/>
                    <a:pt x="0" y="1"/>
                    <a:pt x="0" y="2"/>
                  </a:cubicBezTo>
                  <a:cubicBezTo>
                    <a:pt x="0" y="3"/>
                    <a:pt x="1" y="3"/>
                    <a:pt x="1" y="3"/>
                  </a:cubicBezTo>
                  <a:cubicBezTo>
                    <a:pt x="2" y="3"/>
                    <a:pt x="2" y="3"/>
                    <a:pt x="2" y="3"/>
                  </a:cubicBezTo>
                  <a:cubicBezTo>
                    <a:pt x="3" y="3"/>
                    <a:pt x="3" y="2"/>
                    <a:pt x="3" y="1"/>
                  </a:cubicBezTo>
                  <a:cubicBezTo>
                    <a:pt x="3" y="0"/>
                    <a:pt x="2" y="0"/>
                    <a:pt x="1"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3" name="Google Shape;723;p82"/>
            <p:cNvSpPr/>
            <p:nvPr/>
          </p:nvSpPr>
          <p:spPr>
            <a:xfrm>
              <a:off x="5354859" y="1911009"/>
              <a:ext cx="208856" cy="64005"/>
            </a:xfrm>
            <a:custGeom>
              <a:rect b="b" l="l" r="r" t="t"/>
              <a:pathLst>
                <a:path extrusionOk="0" h="19" w="62">
                  <a:moveTo>
                    <a:pt x="2" y="16"/>
                  </a:moveTo>
                  <a:cubicBezTo>
                    <a:pt x="2" y="16"/>
                    <a:pt x="2" y="16"/>
                    <a:pt x="2" y="16"/>
                  </a:cubicBezTo>
                  <a:cubicBezTo>
                    <a:pt x="1" y="16"/>
                    <a:pt x="0" y="17"/>
                    <a:pt x="1" y="18"/>
                  </a:cubicBezTo>
                  <a:cubicBezTo>
                    <a:pt x="1" y="19"/>
                    <a:pt x="1" y="19"/>
                    <a:pt x="2" y="19"/>
                  </a:cubicBezTo>
                  <a:cubicBezTo>
                    <a:pt x="3" y="19"/>
                    <a:pt x="3" y="19"/>
                    <a:pt x="3" y="19"/>
                  </a:cubicBezTo>
                  <a:cubicBezTo>
                    <a:pt x="4" y="19"/>
                    <a:pt x="4" y="18"/>
                    <a:pt x="4" y="17"/>
                  </a:cubicBezTo>
                  <a:cubicBezTo>
                    <a:pt x="4" y="17"/>
                    <a:pt x="3" y="16"/>
                    <a:pt x="2" y="16"/>
                  </a:cubicBezTo>
                  <a:moveTo>
                    <a:pt x="12" y="13"/>
                  </a:moveTo>
                  <a:cubicBezTo>
                    <a:pt x="12" y="13"/>
                    <a:pt x="12" y="13"/>
                    <a:pt x="11" y="14"/>
                  </a:cubicBezTo>
                  <a:cubicBezTo>
                    <a:pt x="11" y="14"/>
                    <a:pt x="10" y="15"/>
                    <a:pt x="10" y="16"/>
                  </a:cubicBezTo>
                  <a:cubicBezTo>
                    <a:pt x="10" y="16"/>
                    <a:pt x="11" y="17"/>
                    <a:pt x="12" y="17"/>
                  </a:cubicBezTo>
                  <a:cubicBezTo>
                    <a:pt x="12" y="17"/>
                    <a:pt x="12" y="17"/>
                    <a:pt x="12" y="17"/>
                  </a:cubicBezTo>
                  <a:cubicBezTo>
                    <a:pt x="13" y="16"/>
                    <a:pt x="14" y="16"/>
                    <a:pt x="13" y="15"/>
                  </a:cubicBezTo>
                  <a:cubicBezTo>
                    <a:pt x="13" y="14"/>
                    <a:pt x="13" y="13"/>
                    <a:pt x="12" y="13"/>
                  </a:cubicBezTo>
                  <a:moveTo>
                    <a:pt x="22" y="11"/>
                  </a:moveTo>
                  <a:cubicBezTo>
                    <a:pt x="21" y="11"/>
                    <a:pt x="21" y="11"/>
                    <a:pt x="21" y="11"/>
                  </a:cubicBezTo>
                  <a:cubicBezTo>
                    <a:pt x="20" y="11"/>
                    <a:pt x="20" y="12"/>
                    <a:pt x="20" y="13"/>
                  </a:cubicBezTo>
                  <a:cubicBezTo>
                    <a:pt x="20" y="14"/>
                    <a:pt x="21" y="14"/>
                    <a:pt x="22" y="14"/>
                  </a:cubicBezTo>
                  <a:cubicBezTo>
                    <a:pt x="22" y="14"/>
                    <a:pt x="22" y="14"/>
                    <a:pt x="22" y="14"/>
                  </a:cubicBezTo>
                  <a:cubicBezTo>
                    <a:pt x="23" y="14"/>
                    <a:pt x="23" y="13"/>
                    <a:pt x="23" y="12"/>
                  </a:cubicBezTo>
                  <a:cubicBezTo>
                    <a:pt x="23" y="11"/>
                    <a:pt x="22" y="11"/>
                    <a:pt x="22" y="11"/>
                  </a:cubicBezTo>
                  <a:moveTo>
                    <a:pt x="31" y="8"/>
                  </a:moveTo>
                  <a:cubicBezTo>
                    <a:pt x="31" y="8"/>
                    <a:pt x="31" y="8"/>
                    <a:pt x="31" y="8"/>
                  </a:cubicBezTo>
                  <a:cubicBezTo>
                    <a:pt x="30" y="9"/>
                    <a:pt x="29" y="9"/>
                    <a:pt x="30" y="10"/>
                  </a:cubicBezTo>
                  <a:cubicBezTo>
                    <a:pt x="30" y="11"/>
                    <a:pt x="30" y="12"/>
                    <a:pt x="31" y="12"/>
                  </a:cubicBezTo>
                  <a:cubicBezTo>
                    <a:pt x="32" y="12"/>
                    <a:pt x="32" y="12"/>
                    <a:pt x="32" y="12"/>
                  </a:cubicBezTo>
                  <a:cubicBezTo>
                    <a:pt x="32" y="11"/>
                    <a:pt x="33" y="10"/>
                    <a:pt x="33" y="9"/>
                  </a:cubicBezTo>
                  <a:cubicBezTo>
                    <a:pt x="33" y="9"/>
                    <a:pt x="32" y="8"/>
                    <a:pt x="31" y="8"/>
                  </a:cubicBezTo>
                  <a:moveTo>
                    <a:pt x="41" y="6"/>
                  </a:moveTo>
                  <a:cubicBezTo>
                    <a:pt x="41" y="6"/>
                    <a:pt x="41" y="6"/>
                    <a:pt x="40" y="6"/>
                  </a:cubicBezTo>
                  <a:cubicBezTo>
                    <a:pt x="40" y="6"/>
                    <a:pt x="39" y="7"/>
                    <a:pt x="39" y="8"/>
                  </a:cubicBezTo>
                  <a:cubicBezTo>
                    <a:pt x="39" y="8"/>
                    <a:pt x="40" y="9"/>
                    <a:pt x="41" y="9"/>
                  </a:cubicBezTo>
                  <a:cubicBezTo>
                    <a:pt x="41" y="9"/>
                    <a:pt x="41" y="9"/>
                    <a:pt x="41" y="9"/>
                  </a:cubicBezTo>
                  <a:cubicBezTo>
                    <a:pt x="42" y="9"/>
                    <a:pt x="43" y="8"/>
                    <a:pt x="42" y="7"/>
                  </a:cubicBezTo>
                  <a:cubicBezTo>
                    <a:pt x="42" y="6"/>
                    <a:pt x="42" y="6"/>
                    <a:pt x="41" y="6"/>
                  </a:cubicBezTo>
                  <a:moveTo>
                    <a:pt x="50" y="3"/>
                  </a:moveTo>
                  <a:cubicBezTo>
                    <a:pt x="50" y="3"/>
                    <a:pt x="50" y="3"/>
                    <a:pt x="50" y="3"/>
                  </a:cubicBezTo>
                  <a:cubicBezTo>
                    <a:pt x="49" y="3"/>
                    <a:pt x="49" y="4"/>
                    <a:pt x="49" y="5"/>
                  </a:cubicBezTo>
                  <a:cubicBezTo>
                    <a:pt x="49" y="6"/>
                    <a:pt x="50" y="6"/>
                    <a:pt x="50" y="6"/>
                  </a:cubicBezTo>
                  <a:cubicBezTo>
                    <a:pt x="51" y="6"/>
                    <a:pt x="51" y="6"/>
                    <a:pt x="51" y="6"/>
                  </a:cubicBezTo>
                  <a:cubicBezTo>
                    <a:pt x="52" y="6"/>
                    <a:pt x="52" y="5"/>
                    <a:pt x="52" y="4"/>
                  </a:cubicBezTo>
                  <a:cubicBezTo>
                    <a:pt x="52" y="3"/>
                    <a:pt x="51" y="3"/>
                    <a:pt x="50" y="3"/>
                  </a:cubicBezTo>
                  <a:moveTo>
                    <a:pt x="60" y="0"/>
                  </a:moveTo>
                  <a:cubicBezTo>
                    <a:pt x="60" y="0"/>
                    <a:pt x="60" y="0"/>
                    <a:pt x="60" y="0"/>
                  </a:cubicBezTo>
                  <a:cubicBezTo>
                    <a:pt x="59" y="1"/>
                    <a:pt x="58" y="2"/>
                    <a:pt x="59" y="2"/>
                  </a:cubicBezTo>
                  <a:cubicBezTo>
                    <a:pt x="59" y="3"/>
                    <a:pt x="59" y="4"/>
                    <a:pt x="60" y="4"/>
                  </a:cubicBezTo>
                  <a:cubicBezTo>
                    <a:pt x="61" y="4"/>
                    <a:pt x="61" y="4"/>
                    <a:pt x="61" y="4"/>
                  </a:cubicBezTo>
                  <a:cubicBezTo>
                    <a:pt x="61" y="3"/>
                    <a:pt x="62" y="3"/>
                    <a:pt x="62" y="2"/>
                  </a:cubicBezTo>
                  <a:cubicBezTo>
                    <a:pt x="62" y="1"/>
                    <a:pt x="61" y="0"/>
                    <a:pt x="60"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4" name="Google Shape;724;p82"/>
            <p:cNvSpPr/>
            <p:nvPr/>
          </p:nvSpPr>
          <p:spPr>
            <a:xfrm>
              <a:off x="5627718" y="2874442"/>
              <a:ext cx="380658" cy="33686"/>
            </a:xfrm>
            <a:custGeom>
              <a:rect b="b" l="l" r="r" t="t"/>
              <a:pathLst>
                <a:path extrusionOk="0" h="10" w="112">
                  <a:moveTo>
                    <a:pt x="111" y="7"/>
                  </a:moveTo>
                  <a:cubicBezTo>
                    <a:pt x="110" y="7"/>
                    <a:pt x="110" y="8"/>
                    <a:pt x="109" y="8"/>
                  </a:cubicBezTo>
                  <a:cubicBezTo>
                    <a:pt x="109" y="9"/>
                    <a:pt x="110" y="10"/>
                    <a:pt x="111" y="10"/>
                  </a:cubicBezTo>
                  <a:cubicBezTo>
                    <a:pt x="111" y="10"/>
                    <a:pt x="111" y="10"/>
                    <a:pt x="111" y="10"/>
                  </a:cubicBezTo>
                  <a:cubicBezTo>
                    <a:pt x="112" y="10"/>
                    <a:pt x="112" y="10"/>
                    <a:pt x="112" y="10"/>
                  </a:cubicBezTo>
                  <a:cubicBezTo>
                    <a:pt x="112" y="9"/>
                    <a:pt x="112" y="8"/>
                    <a:pt x="112" y="7"/>
                  </a:cubicBezTo>
                  <a:cubicBezTo>
                    <a:pt x="112" y="7"/>
                    <a:pt x="112" y="7"/>
                    <a:pt x="111" y="7"/>
                  </a:cubicBezTo>
                  <a:cubicBezTo>
                    <a:pt x="111" y="7"/>
                    <a:pt x="111" y="7"/>
                    <a:pt x="111" y="7"/>
                  </a:cubicBezTo>
                  <a:moveTo>
                    <a:pt x="101" y="6"/>
                  </a:moveTo>
                  <a:cubicBezTo>
                    <a:pt x="100" y="6"/>
                    <a:pt x="100" y="7"/>
                    <a:pt x="99" y="8"/>
                  </a:cubicBezTo>
                  <a:cubicBezTo>
                    <a:pt x="99" y="9"/>
                    <a:pt x="100" y="9"/>
                    <a:pt x="101" y="10"/>
                  </a:cubicBezTo>
                  <a:cubicBezTo>
                    <a:pt x="101" y="10"/>
                    <a:pt x="101" y="10"/>
                    <a:pt x="101" y="10"/>
                  </a:cubicBezTo>
                  <a:cubicBezTo>
                    <a:pt x="102" y="10"/>
                    <a:pt x="103" y="9"/>
                    <a:pt x="103" y="8"/>
                  </a:cubicBezTo>
                  <a:cubicBezTo>
                    <a:pt x="103" y="7"/>
                    <a:pt x="102" y="6"/>
                    <a:pt x="101" y="6"/>
                  </a:cubicBezTo>
                  <a:cubicBezTo>
                    <a:pt x="101" y="6"/>
                    <a:pt x="101" y="6"/>
                    <a:pt x="101" y="6"/>
                  </a:cubicBezTo>
                  <a:moveTo>
                    <a:pt x="91" y="6"/>
                  </a:moveTo>
                  <a:cubicBezTo>
                    <a:pt x="90" y="6"/>
                    <a:pt x="90" y="6"/>
                    <a:pt x="90" y="7"/>
                  </a:cubicBezTo>
                  <a:cubicBezTo>
                    <a:pt x="89" y="8"/>
                    <a:pt x="90" y="9"/>
                    <a:pt x="91" y="9"/>
                  </a:cubicBezTo>
                  <a:cubicBezTo>
                    <a:pt x="91" y="9"/>
                    <a:pt x="91" y="9"/>
                    <a:pt x="91" y="9"/>
                  </a:cubicBezTo>
                  <a:cubicBezTo>
                    <a:pt x="92" y="9"/>
                    <a:pt x="93" y="8"/>
                    <a:pt x="93" y="7"/>
                  </a:cubicBezTo>
                  <a:cubicBezTo>
                    <a:pt x="93" y="6"/>
                    <a:pt x="92" y="6"/>
                    <a:pt x="91" y="6"/>
                  </a:cubicBezTo>
                  <a:cubicBezTo>
                    <a:pt x="91" y="6"/>
                    <a:pt x="91" y="6"/>
                    <a:pt x="91" y="6"/>
                  </a:cubicBezTo>
                  <a:moveTo>
                    <a:pt x="81" y="5"/>
                  </a:moveTo>
                  <a:cubicBezTo>
                    <a:pt x="80" y="5"/>
                    <a:pt x="80" y="6"/>
                    <a:pt x="80" y="6"/>
                  </a:cubicBezTo>
                  <a:cubicBezTo>
                    <a:pt x="79" y="7"/>
                    <a:pt x="80" y="8"/>
                    <a:pt x="81" y="8"/>
                  </a:cubicBezTo>
                  <a:cubicBezTo>
                    <a:pt x="81" y="8"/>
                    <a:pt x="81" y="8"/>
                    <a:pt x="81" y="8"/>
                  </a:cubicBezTo>
                  <a:cubicBezTo>
                    <a:pt x="82" y="8"/>
                    <a:pt x="83" y="8"/>
                    <a:pt x="83" y="7"/>
                  </a:cubicBezTo>
                  <a:cubicBezTo>
                    <a:pt x="83" y="6"/>
                    <a:pt x="82" y="5"/>
                    <a:pt x="81" y="5"/>
                  </a:cubicBezTo>
                  <a:cubicBezTo>
                    <a:pt x="81" y="5"/>
                    <a:pt x="81" y="5"/>
                    <a:pt x="81" y="5"/>
                  </a:cubicBezTo>
                  <a:moveTo>
                    <a:pt x="71" y="4"/>
                  </a:moveTo>
                  <a:cubicBezTo>
                    <a:pt x="70" y="4"/>
                    <a:pt x="70" y="5"/>
                    <a:pt x="70" y="6"/>
                  </a:cubicBezTo>
                  <a:cubicBezTo>
                    <a:pt x="69" y="7"/>
                    <a:pt x="70" y="8"/>
                    <a:pt x="71" y="8"/>
                  </a:cubicBezTo>
                  <a:cubicBezTo>
                    <a:pt x="71" y="8"/>
                    <a:pt x="71" y="8"/>
                    <a:pt x="71" y="8"/>
                  </a:cubicBezTo>
                  <a:cubicBezTo>
                    <a:pt x="72" y="8"/>
                    <a:pt x="73" y="7"/>
                    <a:pt x="73" y="6"/>
                  </a:cubicBezTo>
                  <a:cubicBezTo>
                    <a:pt x="73" y="5"/>
                    <a:pt x="72" y="4"/>
                    <a:pt x="71" y="4"/>
                  </a:cubicBezTo>
                  <a:cubicBezTo>
                    <a:pt x="71" y="4"/>
                    <a:pt x="71" y="4"/>
                    <a:pt x="71" y="4"/>
                  </a:cubicBezTo>
                  <a:moveTo>
                    <a:pt x="61" y="4"/>
                  </a:moveTo>
                  <a:cubicBezTo>
                    <a:pt x="60" y="4"/>
                    <a:pt x="60" y="4"/>
                    <a:pt x="60" y="5"/>
                  </a:cubicBezTo>
                  <a:cubicBezTo>
                    <a:pt x="60" y="6"/>
                    <a:pt x="60" y="7"/>
                    <a:pt x="61" y="7"/>
                  </a:cubicBezTo>
                  <a:cubicBezTo>
                    <a:pt x="61" y="7"/>
                    <a:pt x="61" y="7"/>
                    <a:pt x="61" y="7"/>
                  </a:cubicBezTo>
                  <a:cubicBezTo>
                    <a:pt x="62" y="7"/>
                    <a:pt x="63" y="6"/>
                    <a:pt x="63" y="5"/>
                  </a:cubicBezTo>
                  <a:cubicBezTo>
                    <a:pt x="63" y="4"/>
                    <a:pt x="62" y="4"/>
                    <a:pt x="61" y="4"/>
                  </a:cubicBezTo>
                  <a:cubicBezTo>
                    <a:pt x="61" y="4"/>
                    <a:pt x="61" y="4"/>
                    <a:pt x="61" y="4"/>
                  </a:cubicBezTo>
                  <a:moveTo>
                    <a:pt x="51" y="3"/>
                  </a:moveTo>
                  <a:cubicBezTo>
                    <a:pt x="50" y="3"/>
                    <a:pt x="50" y="4"/>
                    <a:pt x="50" y="5"/>
                  </a:cubicBezTo>
                  <a:cubicBezTo>
                    <a:pt x="50" y="5"/>
                    <a:pt x="50" y="6"/>
                    <a:pt x="51" y="6"/>
                  </a:cubicBezTo>
                  <a:cubicBezTo>
                    <a:pt x="51" y="6"/>
                    <a:pt x="51" y="6"/>
                    <a:pt x="51" y="6"/>
                  </a:cubicBezTo>
                  <a:cubicBezTo>
                    <a:pt x="52" y="6"/>
                    <a:pt x="53" y="6"/>
                    <a:pt x="53" y="5"/>
                  </a:cubicBezTo>
                  <a:cubicBezTo>
                    <a:pt x="53" y="4"/>
                    <a:pt x="52" y="3"/>
                    <a:pt x="51" y="3"/>
                  </a:cubicBezTo>
                  <a:cubicBezTo>
                    <a:pt x="51" y="3"/>
                    <a:pt x="51" y="3"/>
                    <a:pt x="51" y="3"/>
                  </a:cubicBezTo>
                  <a:moveTo>
                    <a:pt x="41" y="2"/>
                  </a:moveTo>
                  <a:cubicBezTo>
                    <a:pt x="40" y="2"/>
                    <a:pt x="40" y="3"/>
                    <a:pt x="40" y="4"/>
                  </a:cubicBezTo>
                  <a:cubicBezTo>
                    <a:pt x="40" y="5"/>
                    <a:pt x="40" y="6"/>
                    <a:pt x="41" y="6"/>
                  </a:cubicBezTo>
                  <a:cubicBezTo>
                    <a:pt x="41" y="6"/>
                    <a:pt x="41" y="6"/>
                    <a:pt x="41" y="6"/>
                  </a:cubicBezTo>
                  <a:cubicBezTo>
                    <a:pt x="42" y="6"/>
                    <a:pt x="43" y="5"/>
                    <a:pt x="43" y="4"/>
                  </a:cubicBezTo>
                  <a:cubicBezTo>
                    <a:pt x="43" y="3"/>
                    <a:pt x="42" y="2"/>
                    <a:pt x="41" y="2"/>
                  </a:cubicBezTo>
                  <a:cubicBezTo>
                    <a:pt x="41" y="2"/>
                    <a:pt x="41" y="2"/>
                    <a:pt x="41" y="2"/>
                  </a:cubicBezTo>
                  <a:moveTo>
                    <a:pt x="31" y="2"/>
                  </a:moveTo>
                  <a:cubicBezTo>
                    <a:pt x="30" y="2"/>
                    <a:pt x="30" y="2"/>
                    <a:pt x="30" y="3"/>
                  </a:cubicBezTo>
                  <a:cubicBezTo>
                    <a:pt x="30" y="4"/>
                    <a:pt x="30" y="5"/>
                    <a:pt x="31" y="5"/>
                  </a:cubicBezTo>
                  <a:cubicBezTo>
                    <a:pt x="31" y="5"/>
                    <a:pt x="31" y="5"/>
                    <a:pt x="31" y="5"/>
                  </a:cubicBezTo>
                  <a:cubicBezTo>
                    <a:pt x="32" y="5"/>
                    <a:pt x="33" y="4"/>
                    <a:pt x="33" y="3"/>
                  </a:cubicBezTo>
                  <a:cubicBezTo>
                    <a:pt x="33" y="3"/>
                    <a:pt x="32" y="2"/>
                    <a:pt x="31" y="2"/>
                  </a:cubicBezTo>
                  <a:cubicBezTo>
                    <a:pt x="31" y="2"/>
                    <a:pt x="31" y="2"/>
                    <a:pt x="31" y="2"/>
                  </a:cubicBezTo>
                  <a:moveTo>
                    <a:pt x="21" y="1"/>
                  </a:moveTo>
                  <a:cubicBezTo>
                    <a:pt x="20" y="1"/>
                    <a:pt x="20" y="2"/>
                    <a:pt x="20" y="3"/>
                  </a:cubicBezTo>
                  <a:cubicBezTo>
                    <a:pt x="20" y="4"/>
                    <a:pt x="20" y="4"/>
                    <a:pt x="21" y="4"/>
                  </a:cubicBezTo>
                  <a:cubicBezTo>
                    <a:pt x="21" y="4"/>
                    <a:pt x="21" y="4"/>
                    <a:pt x="21" y="4"/>
                  </a:cubicBezTo>
                  <a:cubicBezTo>
                    <a:pt x="22" y="4"/>
                    <a:pt x="23" y="4"/>
                    <a:pt x="23" y="3"/>
                  </a:cubicBezTo>
                  <a:cubicBezTo>
                    <a:pt x="23" y="2"/>
                    <a:pt x="22" y="1"/>
                    <a:pt x="21" y="1"/>
                  </a:cubicBezTo>
                  <a:cubicBezTo>
                    <a:pt x="21" y="1"/>
                    <a:pt x="21" y="1"/>
                    <a:pt x="21" y="1"/>
                  </a:cubicBezTo>
                  <a:moveTo>
                    <a:pt x="11" y="0"/>
                  </a:moveTo>
                  <a:cubicBezTo>
                    <a:pt x="10" y="0"/>
                    <a:pt x="10" y="1"/>
                    <a:pt x="10" y="2"/>
                  </a:cubicBezTo>
                  <a:cubicBezTo>
                    <a:pt x="10" y="3"/>
                    <a:pt x="10" y="4"/>
                    <a:pt x="11" y="4"/>
                  </a:cubicBezTo>
                  <a:cubicBezTo>
                    <a:pt x="11" y="4"/>
                    <a:pt x="11" y="4"/>
                    <a:pt x="11" y="4"/>
                  </a:cubicBezTo>
                  <a:cubicBezTo>
                    <a:pt x="12" y="4"/>
                    <a:pt x="13" y="3"/>
                    <a:pt x="13" y="2"/>
                  </a:cubicBezTo>
                  <a:cubicBezTo>
                    <a:pt x="13" y="1"/>
                    <a:pt x="12" y="0"/>
                    <a:pt x="11" y="0"/>
                  </a:cubicBezTo>
                  <a:cubicBezTo>
                    <a:pt x="11" y="0"/>
                    <a:pt x="11" y="0"/>
                    <a:pt x="11" y="0"/>
                  </a:cubicBezTo>
                  <a:moveTo>
                    <a:pt x="1" y="0"/>
                  </a:moveTo>
                  <a:cubicBezTo>
                    <a:pt x="0" y="0"/>
                    <a:pt x="0" y="0"/>
                    <a:pt x="0" y="1"/>
                  </a:cubicBezTo>
                  <a:cubicBezTo>
                    <a:pt x="0" y="2"/>
                    <a:pt x="0" y="3"/>
                    <a:pt x="1" y="3"/>
                  </a:cubicBezTo>
                  <a:cubicBezTo>
                    <a:pt x="1" y="3"/>
                    <a:pt x="1" y="3"/>
                    <a:pt x="1" y="3"/>
                  </a:cubicBezTo>
                  <a:cubicBezTo>
                    <a:pt x="2" y="3"/>
                    <a:pt x="3" y="2"/>
                    <a:pt x="3" y="2"/>
                  </a:cubicBezTo>
                  <a:cubicBezTo>
                    <a:pt x="3" y="1"/>
                    <a:pt x="2" y="0"/>
                    <a:pt x="1" y="0"/>
                  </a:cubicBezTo>
                  <a:cubicBezTo>
                    <a:pt x="1" y="0"/>
                    <a:pt x="1" y="0"/>
                    <a:pt x="1"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5" name="Google Shape;725;p82"/>
            <p:cNvSpPr/>
            <p:nvPr/>
          </p:nvSpPr>
          <p:spPr>
            <a:xfrm>
              <a:off x="6466512" y="1863848"/>
              <a:ext cx="377288" cy="943221"/>
            </a:xfrm>
            <a:custGeom>
              <a:rect b="b" l="l" r="r" t="t"/>
              <a:pathLst>
                <a:path extrusionOk="0" h="276" w="111">
                  <a:moveTo>
                    <a:pt x="1" y="273"/>
                  </a:moveTo>
                  <a:cubicBezTo>
                    <a:pt x="1" y="273"/>
                    <a:pt x="1" y="273"/>
                    <a:pt x="1" y="273"/>
                  </a:cubicBezTo>
                  <a:cubicBezTo>
                    <a:pt x="0" y="274"/>
                    <a:pt x="0" y="275"/>
                    <a:pt x="0" y="275"/>
                  </a:cubicBezTo>
                  <a:cubicBezTo>
                    <a:pt x="0" y="276"/>
                    <a:pt x="1" y="276"/>
                    <a:pt x="1" y="276"/>
                  </a:cubicBezTo>
                  <a:cubicBezTo>
                    <a:pt x="2" y="276"/>
                    <a:pt x="2" y="276"/>
                    <a:pt x="2" y="276"/>
                  </a:cubicBezTo>
                  <a:cubicBezTo>
                    <a:pt x="3" y="276"/>
                    <a:pt x="3" y="275"/>
                    <a:pt x="3" y="274"/>
                  </a:cubicBezTo>
                  <a:cubicBezTo>
                    <a:pt x="3" y="273"/>
                    <a:pt x="2" y="273"/>
                    <a:pt x="1" y="273"/>
                  </a:cubicBezTo>
                  <a:moveTo>
                    <a:pt x="10" y="268"/>
                  </a:moveTo>
                  <a:cubicBezTo>
                    <a:pt x="10" y="268"/>
                    <a:pt x="10" y="268"/>
                    <a:pt x="9" y="268"/>
                  </a:cubicBezTo>
                  <a:cubicBezTo>
                    <a:pt x="9" y="269"/>
                    <a:pt x="8" y="270"/>
                    <a:pt x="9" y="270"/>
                  </a:cubicBezTo>
                  <a:cubicBezTo>
                    <a:pt x="9" y="271"/>
                    <a:pt x="10" y="271"/>
                    <a:pt x="10" y="271"/>
                  </a:cubicBezTo>
                  <a:cubicBezTo>
                    <a:pt x="11" y="271"/>
                    <a:pt x="11" y="271"/>
                    <a:pt x="11" y="271"/>
                  </a:cubicBezTo>
                  <a:cubicBezTo>
                    <a:pt x="12" y="271"/>
                    <a:pt x="12" y="270"/>
                    <a:pt x="12" y="269"/>
                  </a:cubicBezTo>
                  <a:cubicBezTo>
                    <a:pt x="11" y="268"/>
                    <a:pt x="11" y="268"/>
                    <a:pt x="10" y="268"/>
                  </a:cubicBezTo>
                  <a:moveTo>
                    <a:pt x="19" y="263"/>
                  </a:moveTo>
                  <a:cubicBezTo>
                    <a:pt x="19" y="263"/>
                    <a:pt x="18" y="263"/>
                    <a:pt x="18" y="263"/>
                  </a:cubicBezTo>
                  <a:cubicBezTo>
                    <a:pt x="17" y="264"/>
                    <a:pt x="17" y="265"/>
                    <a:pt x="17" y="266"/>
                  </a:cubicBezTo>
                  <a:cubicBezTo>
                    <a:pt x="18" y="266"/>
                    <a:pt x="18" y="266"/>
                    <a:pt x="19" y="266"/>
                  </a:cubicBezTo>
                  <a:cubicBezTo>
                    <a:pt x="20" y="266"/>
                    <a:pt x="20" y="266"/>
                    <a:pt x="20" y="266"/>
                  </a:cubicBezTo>
                  <a:cubicBezTo>
                    <a:pt x="20" y="266"/>
                    <a:pt x="21" y="265"/>
                    <a:pt x="20" y="264"/>
                  </a:cubicBezTo>
                  <a:cubicBezTo>
                    <a:pt x="20" y="263"/>
                    <a:pt x="19" y="263"/>
                    <a:pt x="19" y="263"/>
                  </a:cubicBezTo>
                  <a:moveTo>
                    <a:pt x="28" y="258"/>
                  </a:moveTo>
                  <a:cubicBezTo>
                    <a:pt x="27" y="258"/>
                    <a:pt x="27" y="258"/>
                    <a:pt x="27" y="258"/>
                  </a:cubicBezTo>
                  <a:cubicBezTo>
                    <a:pt x="26" y="259"/>
                    <a:pt x="26" y="260"/>
                    <a:pt x="26" y="261"/>
                  </a:cubicBezTo>
                  <a:cubicBezTo>
                    <a:pt x="26" y="261"/>
                    <a:pt x="27" y="261"/>
                    <a:pt x="28" y="261"/>
                  </a:cubicBezTo>
                  <a:cubicBezTo>
                    <a:pt x="28" y="261"/>
                    <a:pt x="28" y="261"/>
                    <a:pt x="28" y="261"/>
                  </a:cubicBezTo>
                  <a:cubicBezTo>
                    <a:pt x="29" y="261"/>
                    <a:pt x="29" y="260"/>
                    <a:pt x="29" y="259"/>
                  </a:cubicBezTo>
                  <a:cubicBezTo>
                    <a:pt x="29" y="258"/>
                    <a:pt x="28" y="258"/>
                    <a:pt x="28" y="258"/>
                  </a:cubicBezTo>
                  <a:moveTo>
                    <a:pt x="36" y="253"/>
                  </a:moveTo>
                  <a:cubicBezTo>
                    <a:pt x="36" y="253"/>
                    <a:pt x="36" y="253"/>
                    <a:pt x="35" y="253"/>
                  </a:cubicBezTo>
                  <a:cubicBezTo>
                    <a:pt x="35" y="254"/>
                    <a:pt x="34" y="255"/>
                    <a:pt x="35" y="256"/>
                  </a:cubicBezTo>
                  <a:cubicBezTo>
                    <a:pt x="35" y="256"/>
                    <a:pt x="36" y="257"/>
                    <a:pt x="36" y="257"/>
                  </a:cubicBezTo>
                  <a:cubicBezTo>
                    <a:pt x="37" y="256"/>
                    <a:pt x="37" y="256"/>
                    <a:pt x="37" y="256"/>
                  </a:cubicBezTo>
                  <a:cubicBezTo>
                    <a:pt x="38" y="256"/>
                    <a:pt x="38" y="255"/>
                    <a:pt x="38" y="254"/>
                  </a:cubicBezTo>
                  <a:cubicBezTo>
                    <a:pt x="37" y="254"/>
                    <a:pt x="37" y="253"/>
                    <a:pt x="36" y="253"/>
                  </a:cubicBezTo>
                  <a:moveTo>
                    <a:pt x="45" y="248"/>
                  </a:moveTo>
                  <a:cubicBezTo>
                    <a:pt x="45" y="248"/>
                    <a:pt x="44" y="248"/>
                    <a:pt x="44" y="249"/>
                  </a:cubicBezTo>
                  <a:cubicBezTo>
                    <a:pt x="43" y="249"/>
                    <a:pt x="43" y="250"/>
                    <a:pt x="43" y="251"/>
                  </a:cubicBezTo>
                  <a:cubicBezTo>
                    <a:pt x="44" y="251"/>
                    <a:pt x="44" y="252"/>
                    <a:pt x="45" y="252"/>
                  </a:cubicBezTo>
                  <a:cubicBezTo>
                    <a:pt x="46" y="251"/>
                    <a:pt x="46" y="251"/>
                    <a:pt x="46" y="251"/>
                  </a:cubicBezTo>
                  <a:cubicBezTo>
                    <a:pt x="47" y="251"/>
                    <a:pt x="47" y="250"/>
                    <a:pt x="46" y="249"/>
                  </a:cubicBezTo>
                  <a:cubicBezTo>
                    <a:pt x="46" y="249"/>
                    <a:pt x="46" y="248"/>
                    <a:pt x="45" y="248"/>
                  </a:cubicBezTo>
                  <a:moveTo>
                    <a:pt x="110" y="94"/>
                  </a:moveTo>
                  <a:cubicBezTo>
                    <a:pt x="109" y="94"/>
                    <a:pt x="109" y="94"/>
                    <a:pt x="109" y="94"/>
                  </a:cubicBezTo>
                  <a:cubicBezTo>
                    <a:pt x="108" y="94"/>
                    <a:pt x="108" y="95"/>
                    <a:pt x="108" y="96"/>
                  </a:cubicBezTo>
                  <a:cubicBezTo>
                    <a:pt x="108" y="96"/>
                    <a:pt x="109" y="97"/>
                    <a:pt x="110" y="97"/>
                  </a:cubicBezTo>
                  <a:cubicBezTo>
                    <a:pt x="110" y="97"/>
                    <a:pt x="110" y="97"/>
                    <a:pt x="110" y="97"/>
                  </a:cubicBezTo>
                  <a:cubicBezTo>
                    <a:pt x="111" y="97"/>
                    <a:pt x="111" y="96"/>
                    <a:pt x="111" y="95"/>
                  </a:cubicBezTo>
                  <a:cubicBezTo>
                    <a:pt x="111" y="94"/>
                    <a:pt x="110" y="94"/>
                    <a:pt x="110" y="94"/>
                  </a:cubicBezTo>
                  <a:moveTo>
                    <a:pt x="107" y="84"/>
                  </a:moveTo>
                  <a:cubicBezTo>
                    <a:pt x="107" y="84"/>
                    <a:pt x="107" y="84"/>
                    <a:pt x="107" y="84"/>
                  </a:cubicBezTo>
                  <a:cubicBezTo>
                    <a:pt x="106" y="84"/>
                    <a:pt x="105" y="85"/>
                    <a:pt x="106" y="86"/>
                  </a:cubicBezTo>
                  <a:cubicBezTo>
                    <a:pt x="106" y="87"/>
                    <a:pt x="106" y="87"/>
                    <a:pt x="107" y="87"/>
                  </a:cubicBezTo>
                  <a:cubicBezTo>
                    <a:pt x="108" y="87"/>
                    <a:pt x="108" y="87"/>
                    <a:pt x="108" y="87"/>
                  </a:cubicBezTo>
                  <a:cubicBezTo>
                    <a:pt x="108" y="87"/>
                    <a:pt x="109" y="86"/>
                    <a:pt x="109" y="85"/>
                  </a:cubicBezTo>
                  <a:cubicBezTo>
                    <a:pt x="109" y="84"/>
                    <a:pt x="108" y="84"/>
                    <a:pt x="107" y="84"/>
                  </a:cubicBezTo>
                  <a:moveTo>
                    <a:pt x="105" y="74"/>
                  </a:moveTo>
                  <a:cubicBezTo>
                    <a:pt x="105" y="74"/>
                    <a:pt x="105" y="74"/>
                    <a:pt x="104" y="74"/>
                  </a:cubicBezTo>
                  <a:cubicBezTo>
                    <a:pt x="104" y="74"/>
                    <a:pt x="103" y="75"/>
                    <a:pt x="103" y="76"/>
                  </a:cubicBezTo>
                  <a:cubicBezTo>
                    <a:pt x="103" y="77"/>
                    <a:pt x="104" y="77"/>
                    <a:pt x="105" y="77"/>
                  </a:cubicBezTo>
                  <a:cubicBezTo>
                    <a:pt x="105" y="77"/>
                    <a:pt x="105" y="77"/>
                    <a:pt x="105" y="77"/>
                  </a:cubicBezTo>
                  <a:cubicBezTo>
                    <a:pt x="106" y="77"/>
                    <a:pt x="107" y="76"/>
                    <a:pt x="106" y="75"/>
                  </a:cubicBezTo>
                  <a:cubicBezTo>
                    <a:pt x="106" y="75"/>
                    <a:pt x="106" y="74"/>
                    <a:pt x="105" y="74"/>
                  </a:cubicBezTo>
                  <a:moveTo>
                    <a:pt x="103" y="64"/>
                  </a:moveTo>
                  <a:cubicBezTo>
                    <a:pt x="102" y="64"/>
                    <a:pt x="102" y="64"/>
                    <a:pt x="102" y="64"/>
                  </a:cubicBezTo>
                  <a:cubicBezTo>
                    <a:pt x="101" y="65"/>
                    <a:pt x="101" y="66"/>
                    <a:pt x="101" y="66"/>
                  </a:cubicBezTo>
                  <a:cubicBezTo>
                    <a:pt x="101" y="67"/>
                    <a:pt x="102" y="68"/>
                    <a:pt x="103" y="68"/>
                  </a:cubicBezTo>
                  <a:cubicBezTo>
                    <a:pt x="103" y="68"/>
                    <a:pt x="103" y="68"/>
                    <a:pt x="103" y="68"/>
                  </a:cubicBezTo>
                  <a:cubicBezTo>
                    <a:pt x="104" y="67"/>
                    <a:pt x="104" y="67"/>
                    <a:pt x="104" y="66"/>
                  </a:cubicBezTo>
                  <a:cubicBezTo>
                    <a:pt x="104" y="65"/>
                    <a:pt x="103" y="64"/>
                    <a:pt x="103" y="64"/>
                  </a:cubicBezTo>
                  <a:moveTo>
                    <a:pt x="100" y="55"/>
                  </a:moveTo>
                  <a:cubicBezTo>
                    <a:pt x="100" y="55"/>
                    <a:pt x="100" y="55"/>
                    <a:pt x="100" y="55"/>
                  </a:cubicBezTo>
                  <a:cubicBezTo>
                    <a:pt x="99" y="55"/>
                    <a:pt x="98" y="56"/>
                    <a:pt x="99" y="57"/>
                  </a:cubicBezTo>
                  <a:cubicBezTo>
                    <a:pt x="99" y="57"/>
                    <a:pt x="99" y="58"/>
                    <a:pt x="100" y="58"/>
                  </a:cubicBezTo>
                  <a:cubicBezTo>
                    <a:pt x="101" y="58"/>
                    <a:pt x="101" y="58"/>
                    <a:pt x="101" y="58"/>
                  </a:cubicBezTo>
                  <a:cubicBezTo>
                    <a:pt x="102" y="58"/>
                    <a:pt x="102" y="57"/>
                    <a:pt x="102" y="56"/>
                  </a:cubicBezTo>
                  <a:cubicBezTo>
                    <a:pt x="102" y="55"/>
                    <a:pt x="101" y="55"/>
                    <a:pt x="100" y="55"/>
                  </a:cubicBezTo>
                  <a:moveTo>
                    <a:pt x="98" y="45"/>
                  </a:moveTo>
                  <a:cubicBezTo>
                    <a:pt x="98" y="45"/>
                    <a:pt x="98" y="45"/>
                    <a:pt x="98" y="45"/>
                  </a:cubicBezTo>
                  <a:cubicBezTo>
                    <a:pt x="97" y="45"/>
                    <a:pt x="96" y="46"/>
                    <a:pt x="96" y="47"/>
                  </a:cubicBezTo>
                  <a:cubicBezTo>
                    <a:pt x="96" y="48"/>
                    <a:pt x="97" y="48"/>
                    <a:pt x="98" y="48"/>
                  </a:cubicBezTo>
                  <a:cubicBezTo>
                    <a:pt x="98" y="48"/>
                    <a:pt x="98" y="48"/>
                    <a:pt x="98" y="48"/>
                  </a:cubicBezTo>
                  <a:cubicBezTo>
                    <a:pt x="99" y="48"/>
                    <a:pt x="100" y="47"/>
                    <a:pt x="100" y="46"/>
                  </a:cubicBezTo>
                  <a:cubicBezTo>
                    <a:pt x="99" y="45"/>
                    <a:pt x="99" y="45"/>
                    <a:pt x="98" y="45"/>
                  </a:cubicBezTo>
                  <a:moveTo>
                    <a:pt x="96" y="35"/>
                  </a:moveTo>
                  <a:cubicBezTo>
                    <a:pt x="95" y="35"/>
                    <a:pt x="95" y="35"/>
                    <a:pt x="95" y="35"/>
                  </a:cubicBezTo>
                  <a:cubicBezTo>
                    <a:pt x="94" y="35"/>
                    <a:pt x="94" y="36"/>
                    <a:pt x="94" y="37"/>
                  </a:cubicBezTo>
                  <a:cubicBezTo>
                    <a:pt x="94" y="38"/>
                    <a:pt x="95" y="39"/>
                    <a:pt x="96" y="39"/>
                  </a:cubicBezTo>
                  <a:cubicBezTo>
                    <a:pt x="96" y="38"/>
                    <a:pt x="96" y="38"/>
                    <a:pt x="96" y="38"/>
                  </a:cubicBezTo>
                  <a:cubicBezTo>
                    <a:pt x="97" y="38"/>
                    <a:pt x="97" y="37"/>
                    <a:pt x="97" y="36"/>
                  </a:cubicBezTo>
                  <a:cubicBezTo>
                    <a:pt x="97" y="36"/>
                    <a:pt x="96" y="35"/>
                    <a:pt x="96" y="35"/>
                  </a:cubicBezTo>
                  <a:moveTo>
                    <a:pt x="3" y="35"/>
                  </a:moveTo>
                  <a:cubicBezTo>
                    <a:pt x="3" y="35"/>
                    <a:pt x="2" y="35"/>
                    <a:pt x="2" y="35"/>
                  </a:cubicBezTo>
                  <a:cubicBezTo>
                    <a:pt x="3" y="36"/>
                    <a:pt x="4" y="37"/>
                    <a:pt x="4" y="38"/>
                  </a:cubicBezTo>
                  <a:cubicBezTo>
                    <a:pt x="5" y="37"/>
                    <a:pt x="5" y="36"/>
                    <a:pt x="4" y="35"/>
                  </a:cubicBezTo>
                  <a:cubicBezTo>
                    <a:pt x="4" y="35"/>
                    <a:pt x="4" y="35"/>
                    <a:pt x="3" y="35"/>
                  </a:cubicBezTo>
                  <a:moveTo>
                    <a:pt x="10" y="28"/>
                  </a:moveTo>
                  <a:cubicBezTo>
                    <a:pt x="10" y="28"/>
                    <a:pt x="9" y="28"/>
                    <a:pt x="9" y="28"/>
                  </a:cubicBezTo>
                  <a:cubicBezTo>
                    <a:pt x="8" y="29"/>
                    <a:pt x="8" y="30"/>
                    <a:pt x="9" y="31"/>
                  </a:cubicBezTo>
                  <a:cubicBezTo>
                    <a:pt x="9" y="31"/>
                    <a:pt x="10" y="31"/>
                    <a:pt x="10" y="31"/>
                  </a:cubicBezTo>
                  <a:cubicBezTo>
                    <a:pt x="11" y="31"/>
                    <a:pt x="11" y="31"/>
                    <a:pt x="11" y="31"/>
                  </a:cubicBezTo>
                  <a:cubicBezTo>
                    <a:pt x="12" y="30"/>
                    <a:pt x="12" y="29"/>
                    <a:pt x="11" y="28"/>
                  </a:cubicBezTo>
                  <a:cubicBezTo>
                    <a:pt x="11" y="28"/>
                    <a:pt x="11" y="28"/>
                    <a:pt x="10" y="28"/>
                  </a:cubicBezTo>
                  <a:moveTo>
                    <a:pt x="93" y="25"/>
                  </a:moveTo>
                  <a:cubicBezTo>
                    <a:pt x="93" y="25"/>
                    <a:pt x="93" y="25"/>
                    <a:pt x="93" y="26"/>
                  </a:cubicBezTo>
                  <a:cubicBezTo>
                    <a:pt x="92" y="26"/>
                    <a:pt x="91" y="27"/>
                    <a:pt x="92" y="28"/>
                  </a:cubicBezTo>
                  <a:cubicBezTo>
                    <a:pt x="92" y="28"/>
                    <a:pt x="92" y="29"/>
                    <a:pt x="93" y="29"/>
                  </a:cubicBezTo>
                  <a:cubicBezTo>
                    <a:pt x="94" y="29"/>
                    <a:pt x="94" y="29"/>
                    <a:pt x="94" y="29"/>
                  </a:cubicBezTo>
                  <a:cubicBezTo>
                    <a:pt x="95" y="29"/>
                    <a:pt x="95" y="28"/>
                    <a:pt x="95" y="27"/>
                  </a:cubicBezTo>
                  <a:cubicBezTo>
                    <a:pt x="95" y="26"/>
                    <a:pt x="94" y="25"/>
                    <a:pt x="93" y="25"/>
                  </a:cubicBezTo>
                  <a:moveTo>
                    <a:pt x="17" y="21"/>
                  </a:moveTo>
                  <a:cubicBezTo>
                    <a:pt x="17" y="21"/>
                    <a:pt x="17" y="21"/>
                    <a:pt x="16" y="21"/>
                  </a:cubicBezTo>
                  <a:cubicBezTo>
                    <a:pt x="16" y="22"/>
                    <a:pt x="16" y="23"/>
                    <a:pt x="16" y="24"/>
                  </a:cubicBezTo>
                  <a:cubicBezTo>
                    <a:pt x="17" y="24"/>
                    <a:pt x="17" y="24"/>
                    <a:pt x="17" y="24"/>
                  </a:cubicBezTo>
                  <a:cubicBezTo>
                    <a:pt x="18" y="24"/>
                    <a:pt x="18" y="24"/>
                    <a:pt x="19" y="24"/>
                  </a:cubicBezTo>
                  <a:cubicBezTo>
                    <a:pt x="19" y="23"/>
                    <a:pt x="19" y="22"/>
                    <a:pt x="19" y="21"/>
                  </a:cubicBezTo>
                  <a:cubicBezTo>
                    <a:pt x="18" y="21"/>
                    <a:pt x="18" y="21"/>
                    <a:pt x="17" y="21"/>
                  </a:cubicBezTo>
                  <a:moveTo>
                    <a:pt x="91" y="16"/>
                  </a:moveTo>
                  <a:cubicBezTo>
                    <a:pt x="91" y="16"/>
                    <a:pt x="91" y="16"/>
                    <a:pt x="91" y="16"/>
                  </a:cubicBezTo>
                  <a:cubicBezTo>
                    <a:pt x="90" y="16"/>
                    <a:pt x="89" y="17"/>
                    <a:pt x="89" y="18"/>
                  </a:cubicBezTo>
                  <a:cubicBezTo>
                    <a:pt x="89" y="19"/>
                    <a:pt x="90" y="19"/>
                    <a:pt x="91" y="19"/>
                  </a:cubicBezTo>
                  <a:cubicBezTo>
                    <a:pt x="91" y="19"/>
                    <a:pt x="91" y="19"/>
                    <a:pt x="91" y="19"/>
                  </a:cubicBezTo>
                  <a:cubicBezTo>
                    <a:pt x="92" y="19"/>
                    <a:pt x="93" y="18"/>
                    <a:pt x="93" y="17"/>
                  </a:cubicBezTo>
                  <a:cubicBezTo>
                    <a:pt x="92" y="16"/>
                    <a:pt x="92" y="16"/>
                    <a:pt x="91" y="16"/>
                  </a:cubicBezTo>
                  <a:moveTo>
                    <a:pt x="25" y="14"/>
                  </a:moveTo>
                  <a:cubicBezTo>
                    <a:pt x="24" y="14"/>
                    <a:pt x="24" y="14"/>
                    <a:pt x="23" y="14"/>
                  </a:cubicBezTo>
                  <a:cubicBezTo>
                    <a:pt x="23" y="15"/>
                    <a:pt x="23" y="16"/>
                    <a:pt x="23" y="17"/>
                  </a:cubicBezTo>
                  <a:cubicBezTo>
                    <a:pt x="24" y="17"/>
                    <a:pt x="24" y="17"/>
                    <a:pt x="25" y="17"/>
                  </a:cubicBezTo>
                  <a:cubicBezTo>
                    <a:pt x="25" y="17"/>
                    <a:pt x="25" y="17"/>
                    <a:pt x="26" y="17"/>
                  </a:cubicBezTo>
                  <a:cubicBezTo>
                    <a:pt x="26" y="16"/>
                    <a:pt x="26" y="15"/>
                    <a:pt x="26" y="14"/>
                  </a:cubicBezTo>
                  <a:cubicBezTo>
                    <a:pt x="25" y="14"/>
                    <a:pt x="25" y="14"/>
                    <a:pt x="25" y="14"/>
                  </a:cubicBezTo>
                  <a:moveTo>
                    <a:pt x="32" y="7"/>
                  </a:moveTo>
                  <a:cubicBezTo>
                    <a:pt x="31" y="7"/>
                    <a:pt x="31" y="7"/>
                    <a:pt x="31" y="7"/>
                  </a:cubicBezTo>
                  <a:cubicBezTo>
                    <a:pt x="30" y="8"/>
                    <a:pt x="30" y="9"/>
                    <a:pt x="31" y="10"/>
                  </a:cubicBezTo>
                  <a:cubicBezTo>
                    <a:pt x="31" y="10"/>
                    <a:pt x="31" y="10"/>
                    <a:pt x="32" y="10"/>
                  </a:cubicBezTo>
                  <a:cubicBezTo>
                    <a:pt x="32" y="10"/>
                    <a:pt x="33" y="10"/>
                    <a:pt x="33" y="10"/>
                  </a:cubicBezTo>
                  <a:cubicBezTo>
                    <a:pt x="34" y="9"/>
                    <a:pt x="34" y="8"/>
                    <a:pt x="33" y="7"/>
                  </a:cubicBezTo>
                  <a:cubicBezTo>
                    <a:pt x="33" y="7"/>
                    <a:pt x="32" y="7"/>
                    <a:pt x="32" y="7"/>
                  </a:cubicBezTo>
                  <a:moveTo>
                    <a:pt x="39" y="0"/>
                  </a:moveTo>
                  <a:cubicBezTo>
                    <a:pt x="38" y="0"/>
                    <a:pt x="38" y="0"/>
                    <a:pt x="38" y="0"/>
                  </a:cubicBezTo>
                  <a:cubicBezTo>
                    <a:pt x="37" y="1"/>
                    <a:pt x="37" y="2"/>
                    <a:pt x="38" y="3"/>
                  </a:cubicBezTo>
                  <a:cubicBezTo>
                    <a:pt x="38" y="3"/>
                    <a:pt x="38" y="3"/>
                    <a:pt x="39" y="3"/>
                  </a:cubicBezTo>
                  <a:cubicBezTo>
                    <a:pt x="39" y="3"/>
                    <a:pt x="40" y="3"/>
                    <a:pt x="40" y="3"/>
                  </a:cubicBezTo>
                  <a:cubicBezTo>
                    <a:pt x="41" y="2"/>
                    <a:pt x="41" y="1"/>
                    <a:pt x="40" y="0"/>
                  </a:cubicBezTo>
                  <a:cubicBezTo>
                    <a:pt x="40" y="0"/>
                    <a:pt x="39" y="0"/>
                    <a:pt x="39"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6" name="Google Shape;726;p82"/>
            <p:cNvSpPr/>
            <p:nvPr/>
          </p:nvSpPr>
          <p:spPr>
            <a:xfrm>
              <a:off x="3801912" y="1911009"/>
              <a:ext cx="3462970" cy="1091442"/>
            </a:xfrm>
            <a:custGeom>
              <a:rect b="b" l="l" r="r" t="t"/>
              <a:pathLst>
                <a:path extrusionOk="0" h="321" w="1016">
                  <a:moveTo>
                    <a:pt x="1005" y="318"/>
                  </a:moveTo>
                  <a:cubicBezTo>
                    <a:pt x="1004" y="318"/>
                    <a:pt x="1004" y="319"/>
                    <a:pt x="1004" y="320"/>
                  </a:cubicBezTo>
                  <a:cubicBezTo>
                    <a:pt x="1003" y="321"/>
                    <a:pt x="1004" y="321"/>
                    <a:pt x="1005" y="321"/>
                  </a:cubicBezTo>
                  <a:cubicBezTo>
                    <a:pt x="1005" y="321"/>
                    <a:pt x="1005" y="321"/>
                    <a:pt x="1005" y="321"/>
                  </a:cubicBezTo>
                  <a:cubicBezTo>
                    <a:pt x="1006" y="321"/>
                    <a:pt x="1007" y="321"/>
                    <a:pt x="1007" y="320"/>
                  </a:cubicBezTo>
                  <a:cubicBezTo>
                    <a:pt x="1007" y="319"/>
                    <a:pt x="1006" y="318"/>
                    <a:pt x="1005" y="318"/>
                  </a:cubicBezTo>
                  <a:cubicBezTo>
                    <a:pt x="1005" y="318"/>
                    <a:pt x="1005" y="318"/>
                    <a:pt x="1005" y="318"/>
                  </a:cubicBezTo>
                  <a:moveTo>
                    <a:pt x="995" y="317"/>
                  </a:moveTo>
                  <a:cubicBezTo>
                    <a:pt x="994" y="317"/>
                    <a:pt x="994" y="318"/>
                    <a:pt x="994" y="319"/>
                  </a:cubicBezTo>
                  <a:cubicBezTo>
                    <a:pt x="993" y="320"/>
                    <a:pt x="994" y="321"/>
                    <a:pt x="995" y="321"/>
                  </a:cubicBezTo>
                  <a:cubicBezTo>
                    <a:pt x="995" y="321"/>
                    <a:pt x="995" y="321"/>
                    <a:pt x="995" y="321"/>
                  </a:cubicBezTo>
                  <a:cubicBezTo>
                    <a:pt x="996" y="321"/>
                    <a:pt x="997" y="320"/>
                    <a:pt x="997" y="319"/>
                  </a:cubicBezTo>
                  <a:cubicBezTo>
                    <a:pt x="997" y="318"/>
                    <a:pt x="996" y="317"/>
                    <a:pt x="995" y="317"/>
                  </a:cubicBezTo>
                  <a:cubicBezTo>
                    <a:pt x="995" y="317"/>
                    <a:pt x="995" y="317"/>
                    <a:pt x="995" y="317"/>
                  </a:cubicBezTo>
                  <a:moveTo>
                    <a:pt x="985" y="316"/>
                  </a:moveTo>
                  <a:cubicBezTo>
                    <a:pt x="984" y="316"/>
                    <a:pt x="984" y="317"/>
                    <a:pt x="984" y="318"/>
                  </a:cubicBezTo>
                  <a:cubicBezTo>
                    <a:pt x="984" y="319"/>
                    <a:pt x="984" y="320"/>
                    <a:pt x="985" y="320"/>
                  </a:cubicBezTo>
                  <a:cubicBezTo>
                    <a:pt x="985" y="320"/>
                    <a:pt x="985" y="320"/>
                    <a:pt x="985" y="320"/>
                  </a:cubicBezTo>
                  <a:cubicBezTo>
                    <a:pt x="986" y="320"/>
                    <a:pt x="987" y="319"/>
                    <a:pt x="987" y="318"/>
                  </a:cubicBezTo>
                  <a:cubicBezTo>
                    <a:pt x="987" y="317"/>
                    <a:pt x="986" y="317"/>
                    <a:pt x="985" y="316"/>
                  </a:cubicBezTo>
                  <a:cubicBezTo>
                    <a:pt x="985" y="316"/>
                    <a:pt x="985" y="316"/>
                    <a:pt x="985" y="316"/>
                  </a:cubicBezTo>
                  <a:moveTo>
                    <a:pt x="975" y="316"/>
                  </a:moveTo>
                  <a:cubicBezTo>
                    <a:pt x="974" y="316"/>
                    <a:pt x="974" y="316"/>
                    <a:pt x="974" y="317"/>
                  </a:cubicBezTo>
                  <a:cubicBezTo>
                    <a:pt x="974" y="318"/>
                    <a:pt x="974" y="319"/>
                    <a:pt x="975" y="319"/>
                  </a:cubicBezTo>
                  <a:cubicBezTo>
                    <a:pt x="975" y="319"/>
                    <a:pt x="975" y="319"/>
                    <a:pt x="975" y="319"/>
                  </a:cubicBezTo>
                  <a:cubicBezTo>
                    <a:pt x="976" y="319"/>
                    <a:pt x="977" y="318"/>
                    <a:pt x="977" y="317"/>
                  </a:cubicBezTo>
                  <a:cubicBezTo>
                    <a:pt x="977" y="317"/>
                    <a:pt x="976" y="316"/>
                    <a:pt x="975" y="316"/>
                  </a:cubicBezTo>
                  <a:cubicBezTo>
                    <a:pt x="975" y="316"/>
                    <a:pt x="975" y="316"/>
                    <a:pt x="975" y="316"/>
                  </a:cubicBezTo>
                  <a:moveTo>
                    <a:pt x="965" y="315"/>
                  </a:moveTo>
                  <a:cubicBezTo>
                    <a:pt x="964" y="315"/>
                    <a:pt x="964" y="315"/>
                    <a:pt x="964" y="316"/>
                  </a:cubicBezTo>
                  <a:cubicBezTo>
                    <a:pt x="964" y="317"/>
                    <a:pt x="964" y="318"/>
                    <a:pt x="965" y="318"/>
                  </a:cubicBezTo>
                  <a:cubicBezTo>
                    <a:pt x="965" y="318"/>
                    <a:pt x="965" y="318"/>
                    <a:pt x="965" y="318"/>
                  </a:cubicBezTo>
                  <a:cubicBezTo>
                    <a:pt x="966" y="318"/>
                    <a:pt x="967" y="317"/>
                    <a:pt x="967" y="317"/>
                  </a:cubicBezTo>
                  <a:cubicBezTo>
                    <a:pt x="967" y="316"/>
                    <a:pt x="966" y="315"/>
                    <a:pt x="965" y="315"/>
                  </a:cubicBezTo>
                  <a:cubicBezTo>
                    <a:pt x="965" y="315"/>
                    <a:pt x="965" y="315"/>
                    <a:pt x="965" y="315"/>
                  </a:cubicBezTo>
                  <a:moveTo>
                    <a:pt x="955" y="314"/>
                  </a:moveTo>
                  <a:cubicBezTo>
                    <a:pt x="954" y="314"/>
                    <a:pt x="954" y="315"/>
                    <a:pt x="954" y="316"/>
                  </a:cubicBezTo>
                  <a:cubicBezTo>
                    <a:pt x="954" y="316"/>
                    <a:pt x="954" y="317"/>
                    <a:pt x="955" y="317"/>
                  </a:cubicBezTo>
                  <a:cubicBezTo>
                    <a:pt x="955" y="317"/>
                    <a:pt x="955" y="317"/>
                    <a:pt x="955" y="317"/>
                  </a:cubicBezTo>
                  <a:cubicBezTo>
                    <a:pt x="956" y="317"/>
                    <a:pt x="957" y="317"/>
                    <a:pt x="957" y="316"/>
                  </a:cubicBezTo>
                  <a:cubicBezTo>
                    <a:pt x="957" y="315"/>
                    <a:pt x="956" y="314"/>
                    <a:pt x="955" y="314"/>
                  </a:cubicBezTo>
                  <a:cubicBezTo>
                    <a:pt x="955" y="314"/>
                    <a:pt x="955" y="314"/>
                    <a:pt x="955" y="314"/>
                  </a:cubicBezTo>
                  <a:moveTo>
                    <a:pt x="945" y="313"/>
                  </a:moveTo>
                  <a:cubicBezTo>
                    <a:pt x="945" y="313"/>
                    <a:pt x="944" y="314"/>
                    <a:pt x="944" y="315"/>
                  </a:cubicBezTo>
                  <a:cubicBezTo>
                    <a:pt x="944" y="316"/>
                    <a:pt x="944" y="316"/>
                    <a:pt x="945" y="317"/>
                  </a:cubicBezTo>
                  <a:cubicBezTo>
                    <a:pt x="945" y="317"/>
                    <a:pt x="945" y="317"/>
                    <a:pt x="945" y="317"/>
                  </a:cubicBezTo>
                  <a:cubicBezTo>
                    <a:pt x="946" y="317"/>
                    <a:pt x="947" y="316"/>
                    <a:pt x="947" y="315"/>
                  </a:cubicBezTo>
                  <a:cubicBezTo>
                    <a:pt x="947" y="314"/>
                    <a:pt x="946" y="313"/>
                    <a:pt x="946" y="313"/>
                  </a:cubicBezTo>
                  <a:cubicBezTo>
                    <a:pt x="945" y="313"/>
                    <a:pt x="945" y="313"/>
                    <a:pt x="945" y="313"/>
                  </a:cubicBezTo>
                  <a:moveTo>
                    <a:pt x="935" y="312"/>
                  </a:moveTo>
                  <a:cubicBezTo>
                    <a:pt x="935" y="312"/>
                    <a:pt x="934" y="313"/>
                    <a:pt x="934" y="314"/>
                  </a:cubicBezTo>
                  <a:cubicBezTo>
                    <a:pt x="934" y="315"/>
                    <a:pt x="934" y="316"/>
                    <a:pt x="935" y="316"/>
                  </a:cubicBezTo>
                  <a:cubicBezTo>
                    <a:pt x="935" y="316"/>
                    <a:pt x="935" y="316"/>
                    <a:pt x="935" y="316"/>
                  </a:cubicBezTo>
                  <a:cubicBezTo>
                    <a:pt x="936" y="316"/>
                    <a:pt x="937" y="315"/>
                    <a:pt x="937" y="314"/>
                  </a:cubicBezTo>
                  <a:cubicBezTo>
                    <a:pt x="937" y="313"/>
                    <a:pt x="936" y="312"/>
                    <a:pt x="936" y="312"/>
                  </a:cubicBezTo>
                  <a:cubicBezTo>
                    <a:pt x="935" y="312"/>
                    <a:pt x="935" y="312"/>
                    <a:pt x="935" y="312"/>
                  </a:cubicBezTo>
                  <a:moveTo>
                    <a:pt x="925" y="312"/>
                  </a:moveTo>
                  <a:cubicBezTo>
                    <a:pt x="925" y="312"/>
                    <a:pt x="924" y="312"/>
                    <a:pt x="924" y="313"/>
                  </a:cubicBezTo>
                  <a:cubicBezTo>
                    <a:pt x="924" y="314"/>
                    <a:pt x="924" y="315"/>
                    <a:pt x="925" y="315"/>
                  </a:cubicBezTo>
                  <a:cubicBezTo>
                    <a:pt x="925" y="315"/>
                    <a:pt x="925" y="315"/>
                    <a:pt x="925" y="315"/>
                  </a:cubicBezTo>
                  <a:cubicBezTo>
                    <a:pt x="926" y="315"/>
                    <a:pt x="927" y="314"/>
                    <a:pt x="927" y="313"/>
                  </a:cubicBezTo>
                  <a:cubicBezTo>
                    <a:pt x="927" y="312"/>
                    <a:pt x="926" y="312"/>
                    <a:pt x="926" y="312"/>
                  </a:cubicBezTo>
                  <a:cubicBezTo>
                    <a:pt x="926" y="312"/>
                    <a:pt x="926" y="312"/>
                    <a:pt x="925" y="312"/>
                  </a:cubicBezTo>
                  <a:moveTo>
                    <a:pt x="915" y="311"/>
                  </a:moveTo>
                  <a:cubicBezTo>
                    <a:pt x="915" y="311"/>
                    <a:pt x="914" y="311"/>
                    <a:pt x="914" y="312"/>
                  </a:cubicBezTo>
                  <a:cubicBezTo>
                    <a:pt x="914" y="313"/>
                    <a:pt x="914" y="314"/>
                    <a:pt x="915" y="314"/>
                  </a:cubicBezTo>
                  <a:cubicBezTo>
                    <a:pt x="915" y="314"/>
                    <a:pt x="915" y="314"/>
                    <a:pt x="915" y="314"/>
                  </a:cubicBezTo>
                  <a:cubicBezTo>
                    <a:pt x="916" y="314"/>
                    <a:pt x="917" y="313"/>
                    <a:pt x="917" y="313"/>
                  </a:cubicBezTo>
                  <a:cubicBezTo>
                    <a:pt x="917" y="312"/>
                    <a:pt x="917" y="311"/>
                    <a:pt x="916" y="311"/>
                  </a:cubicBezTo>
                  <a:cubicBezTo>
                    <a:pt x="916" y="311"/>
                    <a:pt x="916" y="311"/>
                    <a:pt x="915" y="311"/>
                  </a:cubicBezTo>
                  <a:moveTo>
                    <a:pt x="906" y="310"/>
                  </a:moveTo>
                  <a:cubicBezTo>
                    <a:pt x="905" y="310"/>
                    <a:pt x="904" y="311"/>
                    <a:pt x="904" y="311"/>
                  </a:cubicBezTo>
                  <a:cubicBezTo>
                    <a:pt x="904" y="312"/>
                    <a:pt x="904" y="313"/>
                    <a:pt x="905" y="313"/>
                  </a:cubicBezTo>
                  <a:cubicBezTo>
                    <a:pt x="906" y="313"/>
                    <a:pt x="906" y="313"/>
                    <a:pt x="906" y="313"/>
                  </a:cubicBezTo>
                  <a:cubicBezTo>
                    <a:pt x="906" y="313"/>
                    <a:pt x="907" y="313"/>
                    <a:pt x="907" y="312"/>
                  </a:cubicBezTo>
                  <a:cubicBezTo>
                    <a:pt x="907" y="311"/>
                    <a:pt x="907" y="310"/>
                    <a:pt x="906" y="310"/>
                  </a:cubicBezTo>
                  <a:cubicBezTo>
                    <a:pt x="906" y="310"/>
                    <a:pt x="906" y="310"/>
                    <a:pt x="906" y="310"/>
                  </a:cubicBezTo>
                  <a:moveTo>
                    <a:pt x="896" y="309"/>
                  </a:moveTo>
                  <a:cubicBezTo>
                    <a:pt x="895" y="309"/>
                    <a:pt x="894" y="310"/>
                    <a:pt x="894" y="311"/>
                  </a:cubicBezTo>
                  <a:cubicBezTo>
                    <a:pt x="894" y="312"/>
                    <a:pt x="894" y="312"/>
                    <a:pt x="895" y="312"/>
                  </a:cubicBezTo>
                  <a:cubicBezTo>
                    <a:pt x="896" y="312"/>
                    <a:pt x="896" y="312"/>
                    <a:pt x="896" y="312"/>
                  </a:cubicBezTo>
                  <a:cubicBezTo>
                    <a:pt x="896" y="312"/>
                    <a:pt x="897" y="312"/>
                    <a:pt x="897" y="311"/>
                  </a:cubicBezTo>
                  <a:cubicBezTo>
                    <a:pt x="897" y="310"/>
                    <a:pt x="897" y="309"/>
                    <a:pt x="896" y="309"/>
                  </a:cubicBezTo>
                  <a:cubicBezTo>
                    <a:pt x="896" y="309"/>
                    <a:pt x="896" y="309"/>
                    <a:pt x="896" y="309"/>
                  </a:cubicBezTo>
                  <a:moveTo>
                    <a:pt x="886" y="308"/>
                  </a:moveTo>
                  <a:cubicBezTo>
                    <a:pt x="885" y="308"/>
                    <a:pt x="884" y="309"/>
                    <a:pt x="884" y="310"/>
                  </a:cubicBezTo>
                  <a:cubicBezTo>
                    <a:pt x="884" y="311"/>
                    <a:pt x="885" y="312"/>
                    <a:pt x="885" y="312"/>
                  </a:cubicBezTo>
                  <a:cubicBezTo>
                    <a:pt x="886" y="312"/>
                    <a:pt x="886" y="312"/>
                    <a:pt x="886" y="312"/>
                  </a:cubicBezTo>
                  <a:cubicBezTo>
                    <a:pt x="886" y="312"/>
                    <a:pt x="887" y="311"/>
                    <a:pt x="887" y="310"/>
                  </a:cubicBezTo>
                  <a:cubicBezTo>
                    <a:pt x="887" y="309"/>
                    <a:pt x="887" y="308"/>
                    <a:pt x="886" y="308"/>
                  </a:cubicBezTo>
                  <a:cubicBezTo>
                    <a:pt x="886" y="308"/>
                    <a:pt x="886" y="308"/>
                    <a:pt x="886" y="308"/>
                  </a:cubicBezTo>
                  <a:moveTo>
                    <a:pt x="876" y="307"/>
                  </a:moveTo>
                  <a:cubicBezTo>
                    <a:pt x="875" y="307"/>
                    <a:pt x="874" y="308"/>
                    <a:pt x="874" y="309"/>
                  </a:cubicBezTo>
                  <a:cubicBezTo>
                    <a:pt x="874" y="310"/>
                    <a:pt x="875" y="311"/>
                    <a:pt x="875" y="311"/>
                  </a:cubicBezTo>
                  <a:cubicBezTo>
                    <a:pt x="876" y="311"/>
                    <a:pt x="876" y="311"/>
                    <a:pt x="876" y="311"/>
                  </a:cubicBezTo>
                  <a:cubicBezTo>
                    <a:pt x="877" y="311"/>
                    <a:pt x="877" y="310"/>
                    <a:pt x="877" y="309"/>
                  </a:cubicBezTo>
                  <a:cubicBezTo>
                    <a:pt x="877" y="308"/>
                    <a:pt x="877" y="308"/>
                    <a:pt x="876" y="307"/>
                  </a:cubicBezTo>
                  <a:cubicBezTo>
                    <a:pt x="876" y="307"/>
                    <a:pt x="876" y="307"/>
                    <a:pt x="876" y="307"/>
                  </a:cubicBezTo>
                  <a:moveTo>
                    <a:pt x="866" y="307"/>
                  </a:moveTo>
                  <a:cubicBezTo>
                    <a:pt x="865" y="307"/>
                    <a:pt x="864" y="307"/>
                    <a:pt x="864" y="308"/>
                  </a:cubicBezTo>
                  <a:cubicBezTo>
                    <a:pt x="864" y="309"/>
                    <a:pt x="865" y="310"/>
                    <a:pt x="866" y="310"/>
                  </a:cubicBezTo>
                  <a:cubicBezTo>
                    <a:pt x="866" y="310"/>
                    <a:pt x="866" y="310"/>
                    <a:pt x="866" y="310"/>
                  </a:cubicBezTo>
                  <a:cubicBezTo>
                    <a:pt x="867" y="310"/>
                    <a:pt x="867" y="309"/>
                    <a:pt x="867" y="308"/>
                  </a:cubicBezTo>
                  <a:cubicBezTo>
                    <a:pt x="867" y="308"/>
                    <a:pt x="867" y="307"/>
                    <a:pt x="866" y="307"/>
                  </a:cubicBezTo>
                  <a:cubicBezTo>
                    <a:pt x="866" y="307"/>
                    <a:pt x="866" y="307"/>
                    <a:pt x="866" y="307"/>
                  </a:cubicBezTo>
                  <a:moveTo>
                    <a:pt x="856" y="306"/>
                  </a:moveTo>
                  <a:cubicBezTo>
                    <a:pt x="855" y="306"/>
                    <a:pt x="854" y="306"/>
                    <a:pt x="854" y="307"/>
                  </a:cubicBezTo>
                  <a:cubicBezTo>
                    <a:pt x="854" y="308"/>
                    <a:pt x="855" y="309"/>
                    <a:pt x="856" y="309"/>
                  </a:cubicBezTo>
                  <a:cubicBezTo>
                    <a:pt x="856" y="309"/>
                    <a:pt x="856" y="309"/>
                    <a:pt x="856" y="309"/>
                  </a:cubicBezTo>
                  <a:cubicBezTo>
                    <a:pt x="857" y="309"/>
                    <a:pt x="857" y="308"/>
                    <a:pt x="857" y="308"/>
                  </a:cubicBezTo>
                  <a:cubicBezTo>
                    <a:pt x="857" y="307"/>
                    <a:pt x="857" y="306"/>
                    <a:pt x="856" y="306"/>
                  </a:cubicBezTo>
                  <a:cubicBezTo>
                    <a:pt x="856" y="306"/>
                    <a:pt x="856" y="306"/>
                    <a:pt x="856" y="306"/>
                  </a:cubicBezTo>
                  <a:moveTo>
                    <a:pt x="846" y="305"/>
                  </a:moveTo>
                  <a:cubicBezTo>
                    <a:pt x="845" y="305"/>
                    <a:pt x="844" y="306"/>
                    <a:pt x="844" y="307"/>
                  </a:cubicBezTo>
                  <a:cubicBezTo>
                    <a:pt x="844" y="307"/>
                    <a:pt x="845" y="308"/>
                    <a:pt x="846" y="308"/>
                  </a:cubicBezTo>
                  <a:cubicBezTo>
                    <a:pt x="846" y="308"/>
                    <a:pt x="846" y="308"/>
                    <a:pt x="846" y="308"/>
                  </a:cubicBezTo>
                  <a:cubicBezTo>
                    <a:pt x="847" y="308"/>
                    <a:pt x="847" y="308"/>
                    <a:pt x="847" y="307"/>
                  </a:cubicBezTo>
                  <a:cubicBezTo>
                    <a:pt x="847" y="306"/>
                    <a:pt x="847" y="305"/>
                    <a:pt x="846" y="305"/>
                  </a:cubicBezTo>
                  <a:cubicBezTo>
                    <a:pt x="846" y="305"/>
                    <a:pt x="846" y="305"/>
                    <a:pt x="846" y="305"/>
                  </a:cubicBezTo>
                  <a:moveTo>
                    <a:pt x="836" y="304"/>
                  </a:moveTo>
                  <a:cubicBezTo>
                    <a:pt x="835" y="304"/>
                    <a:pt x="834" y="305"/>
                    <a:pt x="834" y="306"/>
                  </a:cubicBezTo>
                  <a:cubicBezTo>
                    <a:pt x="834" y="307"/>
                    <a:pt x="835" y="307"/>
                    <a:pt x="836" y="307"/>
                  </a:cubicBezTo>
                  <a:cubicBezTo>
                    <a:pt x="836" y="308"/>
                    <a:pt x="836" y="308"/>
                    <a:pt x="836" y="308"/>
                  </a:cubicBezTo>
                  <a:cubicBezTo>
                    <a:pt x="837" y="308"/>
                    <a:pt x="837" y="307"/>
                    <a:pt x="837" y="306"/>
                  </a:cubicBezTo>
                  <a:cubicBezTo>
                    <a:pt x="838" y="305"/>
                    <a:pt x="837" y="304"/>
                    <a:pt x="836" y="304"/>
                  </a:cubicBezTo>
                  <a:cubicBezTo>
                    <a:pt x="836" y="304"/>
                    <a:pt x="836" y="304"/>
                    <a:pt x="836" y="304"/>
                  </a:cubicBezTo>
                  <a:moveTo>
                    <a:pt x="826" y="303"/>
                  </a:moveTo>
                  <a:cubicBezTo>
                    <a:pt x="825" y="303"/>
                    <a:pt x="824" y="304"/>
                    <a:pt x="824" y="305"/>
                  </a:cubicBezTo>
                  <a:cubicBezTo>
                    <a:pt x="824" y="306"/>
                    <a:pt x="825" y="307"/>
                    <a:pt x="826" y="307"/>
                  </a:cubicBezTo>
                  <a:cubicBezTo>
                    <a:pt x="826" y="307"/>
                    <a:pt x="826" y="307"/>
                    <a:pt x="826" y="307"/>
                  </a:cubicBezTo>
                  <a:cubicBezTo>
                    <a:pt x="827" y="307"/>
                    <a:pt x="827" y="306"/>
                    <a:pt x="827" y="305"/>
                  </a:cubicBezTo>
                  <a:cubicBezTo>
                    <a:pt x="828" y="304"/>
                    <a:pt x="827" y="303"/>
                    <a:pt x="826" y="303"/>
                  </a:cubicBezTo>
                  <a:cubicBezTo>
                    <a:pt x="826" y="303"/>
                    <a:pt x="826" y="303"/>
                    <a:pt x="826" y="303"/>
                  </a:cubicBezTo>
                  <a:moveTo>
                    <a:pt x="816" y="303"/>
                  </a:moveTo>
                  <a:cubicBezTo>
                    <a:pt x="815" y="303"/>
                    <a:pt x="814" y="303"/>
                    <a:pt x="814" y="304"/>
                  </a:cubicBezTo>
                  <a:cubicBezTo>
                    <a:pt x="814" y="305"/>
                    <a:pt x="815" y="306"/>
                    <a:pt x="816" y="306"/>
                  </a:cubicBezTo>
                  <a:cubicBezTo>
                    <a:pt x="816" y="306"/>
                    <a:pt x="816" y="306"/>
                    <a:pt x="816" y="306"/>
                  </a:cubicBezTo>
                  <a:cubicBezTo>
                    <a:pt x="817" y="306"/>
                    <a:pt x="817" y="305"/>
                    <a:pt x="818" y="304"/>
                  </a:cubicBezTo>
                  <a:cubicBezTo>
                    <a:pt x="818" y="303"/>
                    <a:pt x="817" y="303"/>
                    <a:pt x="816" y="303"/>
                  </a:cubicBezTo>
                  <a:cubicBezTo>
                    <a:pt x="816" y="303"/>
                    <a:pt x="816" y="303"/>
                    <a:pt x="816" y="303"/>
                  </a:cubicBezTo>
                  <a:moveTo>
                    <a:pt x="806" y="302"/>
                  </a:moveTo>
                  <a:cubicBezTo>
                    <a:pt x="805" y="302"/>
                    <a:pt x="804" y="302"/>
                    <a:pt x="804" y="303"/>
                  </a:cubicBezTo>
                  <a:cubicBezTo>
                    <a:pt x="804" y="304"/>
                    <a:pt x="805" y="305"/>
                    <a:pt x="806" y="305"/>
                  </a:cubicBezTo>
                  <a:cubicBezTo>
                    <a:pt x="806" y="305"/>
                    <a:pt x="806" y="305"/>
                    <a:pt x="806" y="305"/>
                  </a:cubicBezTo>
                  <a:cubicBezTo>
                    <a:pt x="807" y="305"/>
                    <a:pt x="807" y="304"/>
                    <a:pt x="808" y="304"/>
                  </a:cubicBezTo>
                  <a:cubicBezTo>
                    <a:pt x="808" y="303"/>
                    <a:pt x="807" y="302"/>
                    <a:pt x="806" y="302"/>
                  </a:cubicBezTo>
                  <a:cubicBezTo>
                    <a:pt x="806" y="302"/>
                    <a:pt x="806" y="302"/>
                    <a:pt x="806" y="302"/>
                  </a:cubicBezTo>
                  <a:moveTo>
                    <a:pt x="796" y="301"/>
                  </a:moveTo>
                  <a:cubicBezTo>
                    <a:pt x="795" y="301"/>
                    <a:pt x="794" y="302"/>
                    <a:pt x="794" y="302"/>
                  </a:cubicBezTo>
                  <a:cubicBezTo>
                    <a:pt x="794" y="303"/>
                    <a:pt x="795" y="304"/>
                    <a:pt x="796" y="304"/>
                  </a:cubicBezTo>
                  <a:cubicBezTo>
                    <a:pt x="796" y="304"/>
                    <a:pt x="796" y="304"/>
                    <a:pt x="796" y="304"/>
                  </a:cubicBezTo>
                  <a:cubicBezTo>
                    <a:pt x="797" y="304"/>
                    <a:pt x="798" y="304"/>
                    <a:pt x="798" y="303"/>
                  </a:cubicBezTo>
                  <a:cubicBezTo>
                    <a:pt x="798" y="302"/>
                    <a:pt x="797" y="301"/>
                    <a:pt x="796" y="301"/>
                  </a:cubicBezTo>
                  <a:cubicBezTo>
                    <a:pt x="796" y="301"/>
                    <a:pt x="796" y="301"/>
                    <a:pt x="796" y="301"/>
                  </a:cubicBezTo>
                  <a:moveTo>
                    <a:pt x="786" y="300"/>
                  </a:moveTo>
                  <a:cubicBezTo>
                    <a:pt x="786" y="300"/>
                    <a:pt x="785" y="300"/>
                    <a:pt x="785" y="300"/>
                  </a:cubicBezTo>
                  <a:cubicBezTo>
                    <a:pt x="785" y="301"/>
                    <a:pt x="785" y="302"/>
                    <a:pt x="785" y="303"/>
                  </a:cubicBezTo>
                  <a:cubicBezTo>
                    <a:pt x="785" y="303"/>
                    <a:pt x="785" y="303"/>
                    <a:pt x="786" y="303"/>
                  </a:cubicBezTo>
                  <a:cubicBezTo>
                    <a:pt x="786" y="303"/>
                    <a:pt x="786" y="303"/>
                    <a:pt x="786" y="303"/>
                  </a:cubicBezTo>
                  <a:cubicBezTo>
                    <a:pt x="787" y="303"/>
                    <a:pt x="788" y="303"/>
                    <a:pt x="788" y="302"/>
                  </a:cubicBezTo>
                  <a:cubicBezTo>
                    <a:pt x="788" y="301"/>
                    <a:pt x="787" y="300"/>
                    <a:pt x="786" y="300"/>
                  </a:cubicBezTo>
                  <a:cubicBezTo>
                    <a:pt x="786" y="300"/>
                    <a:pt x="786" y="300"/>
                    <a:pt x="786" y="300"/>
                  </a:cubicBezTo>
                  <a:moveTo>
                    <a:pt x="1014" y="297"/>
                  </a:moveTo>
                  <a:cubicBezTo>
                    <a:pt x="1013" y="297"/>
                    <a:pt x="1013" y="297"/>
                    <a:pt x="1013" y="297"/>
                  </a:cubicBezTo>
                  <a:cubicBezTo>
                    <a:pt x="1012" y="298"/>
                    <a:pt x="1012" y="299"/>
                    <a:pt x="1013" y="299"/>
                  </a:cubicBezTo>
                  <a:cubicBezTo>
                    <a:pt x="1013" y="300"/>
                    <a:pt x="1013" y="300"/>
                    <a:pt x="1014" y="300"/>
                  </a:cubicBezTo>
                  <a:cubicBezTo>
                    <a:pt x="1014" y="300"/>
                    <a:pt x="1015" y="300"/>
                    <a:pt x="1015" y="299"/>
                  </a:cubicBezTo>
                  <a:cubicBezTo>
                    <a:pt x="1016" y="299"/>
                    <a:pt x="1016" y="298"/>
                    <a:pt x="1015" y="297"/>
                  </a:cubicBezTo>
                  <a:cubicBezTo>
                    <a:pt x="1015" y="297"/>
                    <a:pt x="1014" y="297"/>
                    <a:pt x="1014" y="297"/>
                  </a:cubicBezTo>
                  <a:moveTo>
                    <a:pt x="1007" y="290"/>
                  </a:moveTo>
                  <a:cubicBezTo>
                    <a:pt x="1006" y="290"/>
                    <a:pt x="1006" y="290"/>
                    <a:pt x="1005" y="290"/>
                  </a:cubicBezTo>
                  <a:cubicBezTo>
                    <a:pt x="1005" y="291"/>
                    <a:pt x="1005" y="292"/>
                    <a:pt x="1005" y="293"/>
                  </a:cubicBezTo>
                  <a:cubicBezTo>
                    <a:pt x="1006" y="293"/>
                    <a:pt x="1006" y="293"/>
                    <a:pt x="1007" y="293"/>
                  </a:cubicBezTo>
                  <a:cubicBezTo>
                    <a:pt x="1007" y="293"/>
                    <a:pt x="1007" y="293"/>
                    <a:pt x="1007" y="293"/>
                  </a:cubicBezTo>
                  <a:cubicBezTo>
                    <a:pt x="1007" y="293"/>
                    <a:pt x="1007" y="293"/>
                    <a:pt x="1008" y="293"/>
                  </a:cubicBezTo>
                  <a:cubicBezTo>
                    <a:pt x="1008" y="292"/>
                    <a:pt x="1008" y="291"/>
                    <a:pt x="1008" y="290"/>
                  </a:cubicBezTo>
                  <a:cubicBezTo>
                    <a:pt x="1007" y="290"/>
                    <a:pt x="1007" y="290"/>
                    <a:pt x="1007" y="290"/>
                  </a:cubicBezTo>
                  <a:moveTo>
                    <a:pt x="316" y="285"/>
                  </a:moveTo>
                  <a:cubicBezTo>
                    <a:pt x="316" y="285"/>
                    <a:pt x="315" y="285"/>
                    <a:pt x="315" y="285"/>
                  </a:cubicBezTo>
                  <a:cubicBezTo>
                    <a:pt x="314" y="285"/>
                    <a:pt x="314" y="286"/>
                    <a:pt x="314" y="287"/>
                  </a:cubicBezTo>
                  <a:cubicBezTo>
                    <a:pt x="314" y="288"/>
                    <a:pt x="315" y="288"/>
                    <a:pt x="316" y="288"/>
                  </a:cubicBezTo>
                  <a:cubicBezTo>
                    <a:pt x="316" y="288"/>
                    <a:pt x="316" y="288"/>
                    <a:pt x="316" y="288"/>
                  </a:cubicBezTo>
                  <a:cubicBezTo>
                    <a:pt x="317" y="288"/>
                    <a:pt x="317" y="287"/>
                    <a:pt x="317" y="286"/>
                  </a:cubicBezTo>
                  <a:cubicBezTo>
                    <a:pt x="317" y="286"/>
                    <a:pt x="316" y="285"/>
                    <a:pt x="316" y="285"/>
                  </a:cubicBezTo>
                  <a:moveTo>
                    <a:pt x="325" y="283"/>
                  </a:moveTo>
                  <a:cubicBezTo>
                    <a:pt x="325" y="283"/>
                    <a:pt x="325" y="283"/>
                    <a:pt x="325" y="283"/>
                  </a:cubicBezTo>
                  <a:cubicBezTo>
                    <a:pt x="324" y="284"/>
                    <a:pt x="324" y="284"/>
                    <a:pt x="324" y="285"/>
                  </a:cubicBezTo>
                  <a:cubicBezTo>
                    <a:pt x="324" y="286"/>
                    <a:pt x="325" y="287"/>
                    <a:pt x="325" y="287"/>
                  </a:cubicBezTo>
                  <a:cubicBezTo>
                    <a:pt x="326" y="287"/>
                    <a:pt x="326" y="287"/>
                    <a:pt x="326" y="287"/>
                  </a:cubicBezTo>
                  <a:cubicBezTo>
                    <a:pt x="327" y="287"/>
                    <a:pt x="327" y="286"/>
                    <a:pt x="327" y="285"/>
                  </a:cubicBezTo>
                  <a:cubicBezTo>
                    <a:pt x="327" y="284"/>
                    <a:pt x="326" y="283"/>
                    <a:pt x="325" y="283"/>
                  </a:cubicBezTo>
                  <a:moveTo>
                    <a:pt x="999" y="283"/>
                  </a:moveTo>
                  <a:cubicBezTo>
                    <a:pt x="999" y="283"/>
                    <a:pt x="998" y="283"/>
                    <a:pt x="998" y="283"/>
                  </a:cubicBezTo>
                  <a:cubicBezTo>
                    <a:pt x="997" y="284"/>
                    <a:pt x="997" y="285"/>
                    <a:pt x="998" y="286"/>
                  </a:cubicBezTo>
                  <a:cubicBezTo>
                    <a:pt x="998" y="286"/>
                    <a:pt x="999" y="286"/>
                    <a:pt x="999" y="286"/>
                  </a:cubicBezTo>
                  <a:cubicBezTo>
                    <a:pt x="1000" y="286"/>
                    <a:pt x="1000" y="286"/>
                    <a:pt x="1000" y="286"/>
                  </a:cubicBezTo>
                  <a:cubicBezTo>
                    <a:pt x="1001" y="285"/>
                    <a:pt x="1001" y="284"/>
                    <a:pt x="1000" y="283"/>
                  </a:cubicBezTo>
                  <a:cubicBezTo>
                    <a:pt x="1000" y="283"/>
                    <a:pt x="1000" y="283"/>
                    <a:pt x="999" y="283"/>
                  </a:cubicBezTo>
                  <a:moveTo>
                    <a:pt x="335" y="282"/>
                  </a:moveTo>
                  <a:cubicBezTo>
                    <a:pt x="335" y="282"/>
                    <a:pt x="335" y="282"/>
                    <a:pt x="335" y="282"/>
                  </a:cubicBezTo>
                  <a:cubicBezTo>
                    <a:pt x="334" y="282"/>
                    <a:pt x="334" y="283"/>
                    <a:pt x="334" y="284"/>
                  </a:cubicBezTo>
                  <a:cubicBezTo>
                    <a:pt x="334" y="284"/>
                    <a:pt x="335" y="285"/>
                    <a:pt x="335" y="285"/>
                  </a:cubicBezTo>
                  <a:cubicBezTo>
                    <a:pt x="336" y="285"/>
                    <a:pt x="336" y="285"/>
                    <a:pt x="336" y="285"/>
                  </a:cubicBezTo>
                  <a:cubicBezTo>
                    <a:pt x="337" y="285"/>
                    <a:pt x="337" y="284"/>
                    <a:pt x="337" y="283"/>
                  </a:cubicBezTo>
                  <a:cubicBezTo>
                    <a:pt x="337" y="282"/>
                    <a:pt x="336" y="282"/>
                    <a:pt x="335" y="282"/>
                  </a:cubicBezTo>
                  <a:moveTo>
                    <a:pt x="345" y="280"/>
                  </a:moveTo>
                  <a:cubicBezTo>
                    <a:pt x="345" y="280"/>
                    <a:pt x="345" y="280"/>
                    <a:pt x="345" y="280"/>
                  </a:cubicBezTo>
                  <a:cubicBezTo>
                    <a:pt x="344" y="280"/>
                    <a:pt x="343" y="281"/>
                    <a:pt x="344" y="282"/>
                  </a:cubicBezTo>
                  <a:cubicBezTo>
                    <a:pt x="344" y="283"/>
                    <a:pt x="344" y="283"/>
                    <a:pt x="345" y="283"/>
                  </a:cubicBezTo>
                  <a:cubicBezTo>
                    <a:pt x="345" y="283"/>
                    <a:pt x="345" y="283"/>
                    <a:pt x="345" y="283"/>
                  </a:cubicBezTo>
                  <a:cubicBezTo>
                    <a:pt x="346" y="283"/>
                    <a:pt x="347" y="282"/>
                    <a:pt x="347" y="281"/>
                  </a:cubicBezTo>
                  <a:cubicBezTo>
                    <a:pt x="347" y="281"/>
                    <a:pt x="346" y="280"/>
                    <a:pt x="345" y="280"/>
                  </a:cubicBezTo>
                  <a:moveTo>
                    <a:pt x="992" y="276"/>
                  </a:moveTo>
                  <a:cubicBezTo>
                    <a:pt x="992" y="276"/>
                    <a:pt x="991" y="276"/>
                    <a:pt x="991" y="276"/>
                  </a:cubicBezTo>
                  <a:cubicBezTo>
                    <a:pt x="990" y="277"/>
                    <a:pt x="990" y="278"/>
                    <a:pt x="991" y="279"/>
                  </a:cubicBezTo>
                  <a:cubicBezTo>
                    <a:pt x="991" y="279"/>
                    <a:pt x="992" y="279"/>
                    <a:pt x="992" y="279"/>
                  </a:cubicBezTo>
                  <a:cubicBezTo>
                    <a:pt x="992" y="279"/>
                    <a:pt x="993" y="279"/>
                    <a:pt x="993" y="279"/>
                  </a:cubicBezTo>
                  <a:cubicBezTo>
                    <a:pt x="994" y="278"/>
                    <a:pt x="994" y="277"/>
                    <a:pt x="993" y="276"/>
                  </a:cubicBezTo>
                  <a:cubicBezTo>
                    <a:pt x="993" y="276"/>
                    <a:pt x="992" y="276"/>
                    <a:pt x="992" y="276"/>
                  </a:cubicBezTo>
                  <a:moveTo>
                    <a:pt x="985" y="269"/>
                  </a:moveTo>
                  <a:cubicBezTo>
                    <a:pt x="984" y="269"/>
                    <a:pt x="984" y="269"/>
                    <a:pt x="983" y="270"/>
                  </a:cubicBezTo>
                  <a:cubicBezTo>
                    <a:pt x="983" y="270"/>
                    <a:pt x="983" y="271"/>
                    <a:pt x="984" y="272"/>
                  </a:cubicBezTo>
                  <a:cubicBezTo>
                    <a:pt x="984" y="272"/>
                    <a:pt x="984" y="272"/>
                    <a:pt x="985" y="272"/>
                  </a:cubicBezTo>
                  <a:cubicBezTo>
                    <a:pt x="985" y="272"/>
                    <a:pt x="986" y="272"/>
                    <a:pt x="986" y="272"/>
                  </a:cubicBezTo>
                  <a:cubicBezTo>
                    <a:pt x="987" y="271"/>
                    <a:pt x="986" y="270"/>
                    <a:pt x="986" y="270"/>
                  </a:cubicBezTo>
                  <a:cubicBezTo>
                    <a:pt x="985" y="269"/>
                    <a:pt x="985" y="269"/>
                    <a:pt x="985" y="269"/>
                  </a:cubicBezTo>
                  <a:moveTo>
                    <a:pt x="979" y="263"/>
                  </a:moveTo>
                  <a:cubicBezTo>
                    <a:pt x="978" y="263"/>
                    <a:pt x="977" y="264"/>
                    <a:pt x="976" y="265"/>
                  </a:cubicBezTo>
                  <a:cubicBezTo>
                    <a:pt x="976" y="265"/>
                    <a:pt x="976" y="265"/>
                    <a:pt x="976" y="265"/>
                  </a:cubicBezTo>
                  <a:cubicBezTo>
                    <a:pt x="977" y="265"/>
                    <a:pt x="977" y="266"/>
                    <a:pt x="977" y="266"/>
                  </a:cubicBezTo>
                  <a:cubicBezTo>
                    <a:pt x="978" y="266"/>
                    <a:pt x="978" y="265"/>
                    <a:pt x="979" y="265"/>
                  </a:cubicBezTo>
                  <a:cubicBezTo>
                    <a:pt x="979" y="264"/>
                    <a:pt x="979" y="263"/>
                    <a:pt x="979" y="263"/>
                  </a:cubicBezTo>
                  <a:moveTo>
                    <a:pt x="278" y="252"/>
                  </a:moveTo>
                  <a:cubicBezTo>
                    <a:pt x="278" y="252"/>
                    <a:pt x="278" y="252"/>
                    <a:pt x="278" y="252"/>
                  </a:cubicBezTo>
                  <a:cubicBezTo>
                    <a:pt x="278" y="252"/>
                    <a:pt x="278" y="252"/>
                    <a:pt x="278" y="252"/>
                  </a:cubicBezTo>
                  <a:cubicBezTo>
                    <a:pt x="278" y="252"/>
                    <a:pt x="278" y="252"/>
                    <a:pt x="278" y="252"/>
                  </a:cubicBezTo>
                  <a:moveTo>
                    <a:pt x="281" y="243"/>
                  </a:moveTo>
                  <a:cubicBezTo>
                    <a:pt x="280" y="243"/>
                    <a:pt x="279" y="243"/>
                    <a:pt x="279" y="244"/>
                  </a:cubicBezTo>
                  <a:cubicBezTo>
                    <a:pt x="279" y="244"/>
                    <a:pt x="279" y="245"/>
                    <a:pt x="280" y="246"/>
                  </a:cubicBezTo>
                  <a:cubicBezTo>
                    <a:pt x="281" y="246"/>
                    <a:pt x="281" y="246"/>
                    <a:pt x="281" y="246"/>
                  </a:cubicBezTo>
                  <a:cubicBezTo>
                    <a:pt x="281" y="246"/>
                    <a:pt x="282" y="245"/>
                    <a:pt x="282" y="245"/>
                  </a:cubicBezTo>
                  <a:cubicBezTo>
                    <a:pt x="283" y="244"/>
                    <a:pt x="282" y="243"/>
                    <a:pt x="281" y="243"/>
                  </a:cubicBezTo>
                  <a:cubicBezTo>
                    <a:pt x="281" y="243"/>
                    <a:pt x="281" y="243"/>
                    <a:pt x="281" y="243"/>
                  </a:cubicBezTo>
                  <a:moveTo>
                    <a:pt x="284" y="233"/>
                  </a:moveTo>
                  <a:cubicBezTo>
                    <a:pt x="283" y="233"/>
                    <a:pt x="283" y="234"/>
                    <a:pt x="282" y="234"/>
                  </a:cubicBezTo>
                  <a:cubicBezTo>
                    <a:pt x="282" y="235"/>
                    <a:pt x="283" y="236"/>
                    <a:pt x="283" y="236"/>
                  </a:cubicBezTo>
                  <a:cubicBezTo>
                    <a:pt x="284" y="236"/>
                    <a:pt x="284" y="236"/>
                    <a:pt x="284" y="236"/>
                  </a:cubicBezTo>
                  <a:cubicBezTo>
                    <a:pt x="285" y="236"/>
                    <a:pt x="285" y="236"/>
                    <a:pt x="286" y="235"/>
                  </a:cubicBezTo>
                  <a:cubicBezTo>
                    <a:pt x="286" y="234"/>
                    <a:pt x="285" y="234"/>
                    <a:pt x="285" y="233"/>
                  </a:cubicBezTo>
                  <a:cubicBezTo>
                    <a:pt x="284" y="233"/>
                    <a:pt x="284" y="233"/>
                    <a:pt x="284" y="233"/>
                  </a:cubicBezTo>
                  <a:moveTo>
                    <a:pt x="681" y="232"/>
                  </a:moveTo>
                  <a:cubicBezTo>
                    <a:pt x="681" y="232"/>
                    <a:pt x="681" y="232"/>
                    <a:pt x="680" y="232"/>
                  </a:cubicBezTo>
                  <a:cubicBezTo>
                    <a:pt x="679" y="233"/>
                    <a:pt x="679" y="234"/>
                    <a:pt x="680" y="235"/>
                  </a:cubicBezTo>
                  <a:cubicBezTo>
                    <a:pt x="680" y="235"/>
                    <a:pt x="680" y="236"/>
                    <a:pt x="681" y="236"/>
                  </a:cubicBezTo>
                  <a:cubicBezTo>
                    <a:pt x="682" y="235"/>
                    <a:pt x="682" y="235"/>
                    <a:pt x="682" y="235"/>
                  </a:cubicBezTo>
                  <a:cubicBezTo>
                    <a:pt x="683" y="235"/>
                    <a:pt x="683" y="234"/>
                    <a:pt x="683" y="233"/>
                  </a:cubicBezTo>
                  <a:cubicBezTo>
                    <a:pt x="682" y="233"/>
                    <a:pt x="682" y="232"/>
                    <a:pt x="681" y="232"/>
                  </a:cubicBezTo>
                  <a:moveTo>
                    <a:pt x="288" y="224"/>
                  </a:moveTo>
                  <a:cubicBezTo>
                    <a:pt x="287" y="224"/>
                    <a:pt x="286" y="224"/>
                    <a:pt x="286" y="225"/>
                  </a:cubicBezTo>
                  <a:cubicBezTo>
                    <a:pt x="286" y="226"/>
                    <a:pt x="286" y="227"/>
                    <a:pt x="287" y="227"/>
                  </a:cubicBezTo>
                  <a:cubicBezTo>
                    <a:pt x="288" y="227"/>
                    <a:pt x="288" y="227"/>
                    <a:pt x="288" y="227"/>
                  </a:cubicBezTo>
                  <a:cubicBezTo>
                    <a:pt x="288" y="227"/>
                    <a:pt x="289" y="227"/>
                    <a:pt x="289" y="226"/>
                  </a:cubicBezTo>
                  <a:cubicBezTo>
                    <a:pt x="289" y="225"/>
                    <a:pt x="289" y="224"/>
                    <a:pt x="288" y="224"/>
                  </a:cubicBezTo>
                  <a:cubicBezTo>
                    <a:pt x="288" y="224"/>
                    <a:pt x="288" y="224"/>
                    <a:pt x="288" y="224"/>
                  </a:cubicBezTo>
                  <a:moveTo>
                    <a:pt x="718" y="223"/>
                  </a:moveTo>
                  <a:cubicBezTo>
                    <a:pt x="717" y="223"/>
                    <a:pt x="716" y="224"/>
                    <a:pt x="716" y="225"/>
                  </a:cubicBezTo>
                  <a:cubicBezTo>
                    <a:pt x="716" y="226"/>
                    <a:pt x="717" y="227"/>
                    <a:pt x="718" y="227"/>
                  </a:cubicBezTo>
                  <a:cubicBezTo>
                    <a:pt x="718" y="227"/>
                    <a:pt x="718" y="227"/>
                    <a:pt x="718" y="227"/>
                  </a:cubicBezTo>
                  <a:cubicBezTo>
                    <a:pt x="719" y="227"/>
                    <a:pt x="720" y="226"/>
                    <a:pt x="720" y="225"/>
                  </a:cubicBezTo>
                  <a:cubicBezTo>
                    <a:pt x="720" y="224"/>
                    <a:pt x="719" y="223"/>
                    <a:pt x="718" y="223"/>
                  </a:cubicBezTo>
                  <a:cubicBezTo>
                    <a:pt x="718" y="223"/>
                    <a:pt x="718" y="223"/>
                    <a:pt x="718" y="223"/>
                  </a:cubicBezTo>
                  <a:moveTo>
                    <a:pt x="677" y="223"/>
                  </a:moveTo>
                  <a:cubicBezTo>
                    <a:pt x="677" y="223"/>
                    <a:pt x="676" y="223"/>
                    <a:pt x="676" y="223"/>
                  </a:cubicBezTo>
                  <a:cubicBezTo>
                    <a:pt x="675" y="224"/>
                    <a:pt x="675" y="225"/>
                    <a:pt x="675" y="225"/>
                  </a:cubicBezTo>
                  <a:cubicBezTo>
                    <a:pt x="676" y="226"/>
                    <a:pt x="676" y="226"/>
                    <a:pt x="677" y="226"/>
                  </a:cubicBezTo>
                  <a:cubicBezTo>
                    <a:pt x="678" y="226"/>
                    <a:pt x="678" y="226"/>
                    <a:pt x="678" y="226"/>
                  </a:cubicBezTo>
                  <a:cubicBezTo>
                    <a:pt x="678" y="226"/>
                    <a:pt x="679" y="225"/>
                    <a:pt x="678" y="224"/>
                  </a:cubicBezTo>
                  <a:cubicBezTo>
                    <a:pt x="678" y="223"/>
                    <a:pt x="677" y="223"/>
                    <a:pt x="677" y="223"/>
                  </a:cubicBezTo>
                  <a:moveTo>
                    <a:pt x="291" y="214"/>
                  </a:moveTo>
                  <a:cubicBezTo>
                    <a:pt x="290" y="214"/>
                    <a:pt x="290" y="215"/>
                    <a:pt x="289" y="215"/>
                  </a:cubicBezTo>
                  <a:cubicBezTo>
                    <a:pt x="289" y="216"/>
                    <a:pt x="290" y="217"/>
                    <a:pt x="290" y="218"/>
                  </a:cubicBezTo>
                  <a:cubicBezTo>
                    <a:pt x="291" y="218"/>
                    <a:pt x="291" y="218"/>
                    <a:pt x="291" y="218"/>
                  </a:cubicBezTo>
                  <a:cubicBezTo>
                    <a:pt x="292" y="218"/>
                    <a:pt x="292" y="217"/>
                    <a:pt x="293" y="217"/>
                  </a:cubicBezTo>
                  <a:cubicBezTo>
                    <a:pt x="293" y="216"/>
                    <a:pt x="292" y="215"/>
                    <a:pt x="292" y="214"/>
                  </a:cubicBezTo>
                  <a:cubicBezTo>
                    <a:pt x="291" y="214"/>
                    <a:pt x="291" y="214"/>
                    <a:pt x="291" y="214"/>
                  </a:cubicBezTo>
                  <a:moveTo>
                    <a:pt x="673" y="214"/>
                  </a:moveTo>
                  <a:cubicBezTo>
                    <a:pt x="672" y="214"/>
                    <a:pt x="672" y="214"/>
                    <a:pt x="672" y="214"/>
                  </a:cubicBezTo>
                  <a:cubicBezTo>
                    <a:pt x="671" y="215"/>
                    <a:pt x="671" y="216"/>
                    <a:pt x="671" y="216"/>
                  </a:cubicBezTo>
                  <a:cubicBezTo>
                    <a:pt x="671" y="217"/>
                    <a:pt x="672" y="217"/>
                    <a:pt x="673" y="217"/>
                  </a:cubicBezTo>
                  <a:cubicBezTo>
                    <a:pt x="673" y="217"/>
                    <a:pt x="673" y="217"/>
                    <a:pt x="673" y="217"/>
                  </a:cubicBezTo>
                  <a:cubicBezTo>
                    <a:pt x="674" y="217"/>
                    <a:pt x="674" y="216"/>
                    <a:pt x="674" y="215"/>
                  </a:cubicBezTo>
                  <a:cubicBezTo>
                    <a:pt x="674" y="214"/>
                    <a:pt x="673" y="214"/>
                    <a:pt x="673" y="214"/>
                  </a:cubicBezTo>
                  <a:moveTo>
                    <a:pt x="719" y="213"/>
                  </a:moveTo>
                  <a:cubicBezTo>
                    <a:pt x="718" y="213"/>
                    <a:pt x="718" y="214"/>
                    <a:pt x="717" y="215"/>
                  </a:cubicBezTo>
                  <a:cubicBezTo>
                    <a:pt x="717" y="216"/>
                    <a:pt x="718" y="217"/>
                    <a:pt x="719" y="217"/>
                  </a:cubicBezTo>
                  <a:cubicBezTo>
                    <a:pt x="719" y="217"/>
                    <a:pt x="719" y="217"/>
                    <a:pt x="719" y="217"/>
                  </a:cubicBezTo>
                  <a:cubicBezTo>
                    <a:pt x="720" y="217"/>
                    <a:pt x="721" y="216"/>
                    <a:pt x="721" y="215"/>
                  </a:cubicBezTo>
                  <a:cubicBezTo>
                    <a:pt x="721" y="214"/>
                    <a:pt x="720" y="214"/>
                    <a:pt x="719" y="213"/>
                  </a:cubicBezTo>
                  <a:cubicBezTo>
                    <a:pt x="719" y="213"/>
                    <a:pt x="719" y="213"/>
                    <a:pt x="719" y="213"/>
                  </a:cubicBezTo>
                  <a:moveTo>
                    <a:pt x="668" y="205"/>
                  </a:moveTo>
                  <a:cubicBezTo>
                    <a:pt x="668" y="205"/>
                    <a:pt x="668" y="205"/>
                    <a:pt x="668" y="205"/>
                  </a:cubicBezTo>
                  <a:cubicBezTo>
                    <a:pt x="667" y="206"/>
                    <a:pt x="666" y="206"/>
                    <a:pt x="667" y="207"/>
                  </a:cubicBezTo>
                  <a:cubicBezTo>
                    <a:pt x="667" y="208"/>
                    <a:pt x="668" y="208"/>
                    <a:pt x="668" y="208"/>
                  </a:cubicBezTo>
                  <a:cubicBezTo>
                    <a:pt x="669" y="208"/>
                    <a:pt x="669" y="208"/>
                    <a:pt x="669" y="208"/>
                  </a:cubicBezTo>
                  <a:cubicBezTo>
                    <a:pt x="670" y="208"/>
                    <a:pt x="670" y="207"/>
                    <a:pt x="670" y="206"/>
                  </a:cubicBezTo>
                  <a:cubicBezTo>
                    <a:pt x="670" y="205"/>
                    <a:pt x="669" y="205"/>
                    <a:pt x="668" y="205"/>
                  </a:cubicBezTo>
                  <a:moveTo>
                    <a:pt x="294" y="205"/>
                  </a:moveTo>
                  <a:cubicBezTo>
                    <a:pt x="294" y="205"/>
                    <a:pt x="293" y="205"/>
                    <a:pt x="293" y="206"/>
                  </a:cubicBezTo>
                  <a:cubicBezTo>
                    <a:pt x="293" y="207"/>
                    <a:pt x="293" y="208"/>
                    <a:pt x="294" y="208"/>
                  </a:cubicBezTo>
                  <a:cubicBezTo>
                    <a:pt x="294" y="208"/>
                    <a:pt x="294" y="208"/>
                    <a:pt x="294" y="208"/>
                  </a:cubicBezTo>
                  <a:cubicBezTo>
                    <a:pt x="295" y="208"/>
                    <a:pt x="296" y="208"/>
                    <a:pt x="296" y="207"/>
                  </a:cubicBezTo>
                  <a:cubicBezTo>
                    <a:pt x="296" y="206"/>
                    <a:pt x="296" y="205"/>
                    <a:pt x="295" y="205"/>
                  </a:cubicBezTo>
                  <a:cubicBezTo>
                    <a:pt x="295" y="205"/>
                    <a:pt x="295" y="205"/>
                    <a:pt x="294" y="205"/>
                  </a:cubicBezTo>
                  <a:moveTo>
                    <a:pt x="720" y="203"/>
                  </a:moveTo>
                  <a:cubicBezTo>
                    <a:pt x="719" y="203"/>
                    <a:pt x="719" y="204"/>
                    <a:pt x="719" y="205"/>
                  </a:cubicBezTo>
                  <a:cubicBezTo>
                    <a:pt x="719" y="206"/>
                    <a:pt x="719" y="207"/>
                    <a:pt x="720" y="207"/>
                  </a:cubicBezTo>
                  <a:cubicBezTo>
                    <a:pt x="720" y="207"/>
                    <a:pt x="720" y="207"/>
                    <a:pt x="720" y="207"/>
                  </a:cubicBezTo>
                  <a:cubicBezTo>
                    <a:pt x="721" y="207"/>
                    <a:pt x="722" y="206"/>
                    <a:pt x="722" y="205"/>
                  </a:cubicBezTo>
                  <a:cubicBezTo>
                    <a:pt x="722" y="204"/>
                    <a:pt x="721" y="204"/>
                    <a:pt x="720" y="203"/>
                  </a:cubicBezTo>
                  <a:cubicBezTo>
                    <a:pt x="720" y="203"/>
                    <a:pt x="720" y="203"/>
                    <a:pt x="720" y="203"/>
                  </a:cubicBezTo>
                  <a:moveTo>
                    <a:pt x="664" y="196"/>
                  </a:moveTo>
                  <a:cubicBezTo>
                    <a:pt x="664" y="196"/>
                    <a:pt x="664" y="196"/>
                    <a:pt x="663" y="196"/>
                  </a:cubicBezTo>
                  <a:cubicBezTo>
                    <a:pt x="663" y="196"/>
                    <a:pt x="662" y="197"/>
                    <a:pt x="663" y="198"/>
                  </a:cubicBezTo>
                  <a:cubicBezTo>
                    <a:pt x="663" y="199"/>
                    <a:pt x="664" y="199"/>
                    <a:pt x="664" y="199"/>
                  </a:cubicBezTo>
                  <a:cubicBezTo>
                    <a:pt x="665" y="199"/>
                    <a:pt x="665" y="199"/>
                    <a:pt x="665" y="199"/>
                  </a:cubicBezTo>
                  <a:cubicBezTo>
                    <a:pt x="666" y="199"/>
                    <a:pt x="666" y="198"/>
                    <a:pt x="666" y="197"/>
                  </a:cubicBezTo>
                  <a:cubicBezTo>
                    <a:pt x="665" y="196"/>
                    <a:pt x="665" y="196"/>
                    <a:pt x="664" y="196"/>
                  </a:cubicBezTo>
                  <a:moveTo>
                    <a:pt x="298" y="196"/>
                  </a:moveTo>
                  <a:cubicBezTo>
                    <a:pt x="297" y="196"/>
                    <a:pt x="297" y="196"/>
                    <a:pt x="296" y="197"/>
                  </a:cubicBezTo>
                  <a:cubicBezTo>
                    <a:pt x="296" y="198"/>
                    <a:pt x="296" y="198"/>
                    <a:pt x="297" y="199"/>
                  </a:cubicBezTo>
                  <a:cubicBezTo>
                    <a:pt x="298" y="199"/>
                    <a:pt x="298" y="199"/>
                    <a:pt x="298" y="199"/>
                  </a:cubicBezTo>
                  <a:cubicBezTo>
                    <a:pt x="299" y="199"/>
                    <a:pt x="299" y="198"/>
                    <a:pt x="299" y="198"/>
                  </a:cubicBezTo>
                  <a:cubicBezTo>
                    <a:pt x="300" y="197"/>
                    <a:pt x="299" y="196"/>
                    <a:pt x="298" y="196"/>
                  </a:cubicBezTo>
                  <a:cubicBezTo>
                    <a:pt x="298" y="196"/>
                    <a:pt x="298" y="196"/>
                    <a:pt x="298" y="196"/>
                  </a:cubicBezTo>
                  <a:moveTo>
                    <a:pt x="721" y="194"/>
                  </a:moveTo>
                  <a:cubicBezTo>
                    <a:pt x="721" y="194"/>
                    <a:pt x="720" y="194"/>
                    <a:pt x="720" y="195"/>
                  </a:cubicBezTo>
                  <a:cubicBezTo>
                    <a:pt x="720" y="196"/>
                    <a:pt x="720" y="197"/>
                    <a:pt x="721" y="197"/>
                  </a:cubicBezTo>
                  <a:cubicBezTo>
                    <a:pt x="721" y="197"/>
                    <a:pt x="721" y="197"/>
                    <a:pt x="721" y="197"/>
                  </a:cubicBezTo>
                  <a:cubicBezTo>
                    <a:pt x="722" y="197"/>
                    <a:pt x="723" y="196"/>
                    <a:pt x="723" y="195"/>
                  </a:cubicBezTo>
                  <a:cubicBezTo>
                    <a:pt x="723" y="194"/>
                    <a:pt x="723" y="194"/>
                    <a:pt x="722" y="194"/>
                  </a:cubicBezTo>
                  <a:cubicBezTo>
                    <a:pt x="722" y="194"/>
                    <a:pt x="721" y="194"/>
                    <a:pt x="721" y="194"/>
                  </a:cubicBezTo>
                  <a:moveTo>
                    <a:pt x="476" y="189"/>
                  </a:moveTo>
                  <a:cubicBezTo>
                    <a:pt x="476" y="189"/>
                    <a:pt x="475" y="189"/>
                    <a:pt x="475" y="189"/>
                  </a:cubicBezTo>
                  <a:cubicBezTo>
                    <a:pt x="475" y="190"/>
                    <a:pt x="475" y="191"/>
                    <a:pt x="476" y="192"/>
                  </a:cubicBezTo>
                  <a:cubicBezTo>
                    <a:pt x="476" y="192"/>
                    <a:pt x="476" y="192"/>
                    <a:pt x="476" y="192"/>
                  </a:cubicBezTo>
                  <a:cubicBezTo>
                    <a:pt x="477" y="192"/>
                    <a:pt x="478" y="191"/>
                    <a:pt x="478" y="191"/>
                  </a:cubicBezTo>
                  <a:cubicBezTo>
                    <a:pt x="478" y="190"/>
                    <a:pt x="478" y="189"/>
                    <a:pt x="477" y="189"/>
                  </a:cubicBezTo>
                  <a:cubicBezTo>
                    <a:pt x="477" y="189"/>
                    <a:pt x="477" y="189"/>
                    <a:pt x="476" y="189"/>
                  </a:cubicBezTo>
                  <a:moveTo>
                    <a:pt x="660" y="187"/>
                  </a:moveTo>
                  <a:cubicBezTo>
                    <a:pt x="660" y="187"/>
                    <a:pt x="659" y="187"/>
                    <a:pt x="659" y="187"/>
                  </a:cubicBezTo>
                  <a:cubicBezTo>
                    <a:pt x="658" y="187"/>
                    <a:pt x="658" y="188"/>
                    <a:pt x="658" y="189"/>
                  </a:cubicBezTo>
                  <a:cubicBezTo>
                    <a:pt x="659" y="190"/>
                    <a:pt x="659" y="190"/>
                    <a:pt x="660" y="190"/>
                  </a:cubicBezTo>
                  <a:cubicBezTo>
                    <a:pt x="661" y="190"/>
                    <a:pt x="661" y="190"/>
                    <a:pt x="661" y="190"/>
                  </a:cubicBezTo>
                  <a:cubicBezTo>
                    <a:pt x="661" y="190"/>
                    <a:pt x="662" y="189"/>
                    <a:pt x="661" y="188"/>
                  </a:cubicBezTo>
                  <a:cubicBezTo>
                    <a:pt x="661" y="187"/>
                    <a:pt x="661" y="187"/>
                    <a:pt x="660" y="187"/>
                  </a:cubicBezTo>
                  <a:moveTo>
                    <a:pt x="301" y="186"/>
                  </a:moveTo>
                  <a:cubicBezTo>
                    <a:pt x="301" y="186"/>
                    <a:pt x="300" y="187"/>
                    <a:pt x="300" y="187"/>
                  </a:cubicBezTo>
                  <a:cubicBezTo>
                    <a:pt x="299" y="188"/>
                    <a:pt x="300" y="189"/>
                    <a:pt x="301" y="189"/>
                  </a:cubicBezTo>
                  <a:cubicBezTo>
                    <a:pt x="301" y="190"/>
                    <a:pt x="301" y="190"/>
                    <a:pt x="301" y="190"/>
                  </a:cubicBezTo>
                  <a:cubicBezTo>
                    <a:pt x="302" y="190"/>
                    <a:pt x="303" y="189"/>
                    <a:pt x="303" y="188"/>
                  </a:cubicBezTo>
                  <a:cubicBezTo>
                    <a:pt x="303" y="188"/>
                    <a:pt x="303" y="187"/>
                    <a:pt x="302" y="186"/>
                  </a:cubicBezTo>
                  <a:cubicBezTo>
                    <a:pt x="302" y="186"/>
                    <a:pt x="301" y="186"/>
                    <a:pt x="301" y="186"/>
                  </a:cubicBezTo>
                  <a:moveTo>
                    <a:pt x="723" y="184"/>
                  </a:moveTo>
                  <a:cubicBezTo>
                    <a:pt x="722" y="184"/>
                    <a:pt x="721" y="184"/>
                    <a:pt x="721" y="185"/>
                  </a:cubicBezTo>
                  <a:cubicBezTo>
                    <a:pt x="721" y="186"/>
                    <a:pt x="721" y="187"/>
                    <a:pt x="722" y="187"/>
                  </a:cubicBezTo>
                  <a:cubicBezTo>
                    <a:pt x="723" y="187"/>
                    <a:pt x="723" y="187"/>
                    <a:pt x="723" y="187"/>
                  </a:cubicBezTo>
                  <a:cubicBezTo>
                    <a:pt x="723" y="187"/>
                    <a:pt x="724" y="186"/>
                    <a:pt x="724" y="185"/>
                  </a:cubicBezTo>
                  <a:cubicBezTo>
                    <a:pt x="724" y="185"/>
                    <a:pt x="724" y="184"/>
                    <a:pt x="723" y="184"/>
                  </a:cubicBezTo>
                  <a:cubicBezTo>
                    <a:pt x="723" y="184"/>
                    <a:pt x="723" y="184"/>
                    <a:pt x="723" y="184"/>
                  </a:cubicBezTo>
                  <a:moveTo>
                    <a:pt x="481" y="180"/>
                  </a:moveTo>
                  <a:cubicBezTo>
                    <a:pt x="480" y="180"/>
                    <a:pt x="480" y="180"/>
                    <a:pt x="479" y="180"/>
                  </a:cubicBezTo>
                  <a:cubicBezTo>
                    <a:pt x="479" y="181"/>
                    <a:pt x="479" y="182"/>
                    <a:pt x="480" y="183"/>
                  </a:cubicBezTo>
                  <a:cubicBezTo>
                    <a:pt x="481" y="183"/>
                    <a:pt x="481" y="183"/>
                    <a:pt x="481" y="183"/>
                  </a:cubicBezTo>
                  <a:cubicBezTo>
                    <a:pt x="481" y="183"/>
                    <a:pt x="482" y="182"/>
                    <a:pt x="482" y="182"/>
                  </a:cubicBezTo>
                  <a:cubicBezTo>
                    <a:pt x="483" y="181"/>
                    <a:pt x="482" y="180"/>
                    <a:pt x="482" y="180"/>
                  </a:cubicBezTo>
                  <a:cubicBezTo>
                    <a:pt x="481" y="180"/>
                    <a:pt x="481" y="180"/>
                    <a:pt x="481" y="180"/>
                  </a:cubicBezTo>
                  <a:moveTo>
                    <a:pt x="656" y="178"/>
                  </a:moveTo>
                  <a:cubicBezTo>
                    <a:pt x="656" y="178"/>
                    <a:pt x="655" y="178"/>
                    <a:pt x="655" y="178"/>
                  </a:cubicBezTo>
                  <a:cubicBezTo>
                    <a:pt x="654" y="178"/>
                    <a:pt x="654" y="179"/>
                    <a:pt x="654" y="180"/>
                  </a:cubicBezTo>
                  <a:cubicBezTo>
                    <a:pt x="655" y="181"/>
                    <a:pt x="655" y="181"/>
                    <a:pt x="656" y="181"/>
                  </a:cubicBezTo>
                  <a:cubicBezTo>
                    <a:pt x="656" y="181"/>
                    <a:pt x="656" y="181"/>
                    <a:pt x="656" y="181"/>
                  </a:cubicBezTo>
                  <a:cubicBezTo>
                    <a:pt x="657" y="181"/>
                    <a:pt x="658" y="180"/>
                    <a:pt x="657" y="179"/>
                  </a:cubicBezTo>
                  <a:cubicBezTo>
                    <a:pt x="657" y="178"/>
                    <a:pt x="656" y="178"/>
                    <a:pt x="656" y="178"/>
                  </a:cubicBezTo>
                  <a:moveTo>
                    <a:pt x="305" y="177"/>
                  </a:moveTo>
                  <a:cubicBezTo>
                    <a:pt x="304" y="177"/>
                    <a:pt x="303" y="177"/>
                    <a:pt x="303" y="178"/>
                  </a:cubicBezTo>
                  <a:cubicBezTo>
                    <a:pt x="303" y="179"/>
                    <a:pt x="303" y="180"/>
                    <a:pt x="304" y="180"/>
                  </a:cubicBezTo>
                  <a:cubicBezTo>
                    <a:pt x="305" y="180"/>
                    <a:pt x="305" y="180"/>
                    <a:pt x="305" y="180"/>
                  </a:cubicBezTo>
                  <a:cubicBezTo>
                    <a:pt x="305" y="180"/>
                    <a:pt x="306" y="180"/>
                    <a:pt x="306" y="179"/>
                  </a:cubicBezTo>
                  <a:cubicBezTo>
                    <a:pt x="307" y="178"/>
                    <a:pt x="306" y="177"/>
                    <a:pt x="305" y="177"/>
                  </a:cubicBezTo>
                  <a:cubicBezTo>
                    <a:pt x="305" y="177"/>
                    <a:pt x="305" y="177"/>
                    <a:pt x="305" y="177"/>
                  </a:cubicBezTo>
                  <a:moveTo>
                    <a:pt x="724" y="174"/>
                  </a:moveTo>
                  <a:cubicBezTo>
                    <a:pt x="723" y="174"/>
                    <a:pt x="722" y="174"/>
                    <a:pt x="722" y="175"/>
                  </a:cubicBezTo>
                  <a:cubicBezTo>
                    <a:pt x="722" y="176"/>
                    <a:pt x="723" y="177"/>
                    <a:pt x="723" y="177"/>
                  </a:cubicBezTo>
                  <a:cubicBezTo>
                    <a:pt x="724" y="177"/>
                    <a:pt x="724" y="177"/>
                    <a:pt x="724" y="177"/>
                  </a:cubicBezTo>
                  <a:cubicBezTo>
                    <a:pt x="725" y="177"/>
                    <a:pt x="725" y="176"/>
                    <a:pt x="725" y="176"/>
                  </a:cubicBezTo>
                  <a:cubicBezTo>
                    <a:pt x="725" y="175"/>
                    <a:pt x="725" y="174"/>
                    <a:pt x="724" y="174"/>
                  </a:cubicBezTo>
                  <a:cubicBezTo>
                    <a:pt x="724" y="174"/>
                    <a:pt x="724" y="174"/>
                    <a:pt x="724" y="174"/>
                  </a:cubicBezTo>
                  <a:moveTo>
                    <a:pt x="485" y="170"/>
                  </a:moveTo>
                  <a:cubicBezTo>
                    <a:pt x="484" y="170"/>
                    <a:pt x="484" y="171"/>
                    <a:pt x="484" y="171"/>
                  </a:cubicBezTo>
                  <a:cubicBezTo>
                    <a:pt x="483" y="172"/>
                    <a:pt x="484" y="173"/>
                    <a:pt x="484" y="174"/>
                  </a:cubicBezTo>
                  <a:cubicBezTo>
                    <a:pt x="485" y="174"/>
                    <a:pt x="485" y="174"/>
                    <a:pt x="485" y="174"/>
                  </a:cubicBezTo>
                  <a:cubicBezTo>
                    <a:pt x="486" y="174"/>
                    <a:pt x="486" y="173"/>
                    <a:pt x="487" y="173"/>
                  </a:cubicBezTo>
                  <a:cubicBezTo>
                    <a:pt x="487" y="172"/>
                    <a:pt x="487" y="171"/>
                    <a:pt x="486" y="171"/>
                  </a:cubicBezTo>
                  <a:cubicBezTo>
                    <a:pt x="486" y="171"/>
                    <a:pt x="485" y="170"/>
                    <a:pt x="485" y="170"/>
                  </a:cubicBezTo>
                  <a:moveTo>
                    <a:pt x="652" y="169"/>
                  </a:moveTo>
                  <a:cubicBezTo>
                    <a:pt x="651" y="169"/>
                    <a:pt x="651" y="169"/>
                    <a:pt x="651" y="169"/>
                  </a:cubicBezTo>
                  <a:cubicBezTo>
                    <a:pt x="650" y="169"/>
                    <a:pt x="650" y="170"/>
                    <a:pt x="650" y="171"/>
                  </a:cubicBezTo>
                  <a:cubicBezTo>
                    <a:pt x="650" y="172"/>
                    <a:pt x="651" y="172"/>
                    <a:pt x="652" y="172"/>
                  </a:cubicBezTo>
                  <a:cubicBezTo>
                    <a:pt x="652" y="172"/>
                    <a:pt x="652" y="172"/>
                    <a:pt x="652" y="172"/>
                  </a:cubicBezTo>
                  <a:cubicBezTo>
                    <a:pt x="653" y="171"/>
                    <a:pt x="653" y="170"/>
                    <a:pt x="653" y="170"/>
                  </a:cubicBezTo>
                  <a:cubicBezTo>
                    <a:pt x="653" y="169"/>
                    <a:pt x="652" y="169"/>
                    <a:pt x="652" y="169"/>
                  </a:cubicBezTo>
                  <a:moveTo>
                    <a:pt x="308" y="167"/>
                  </a:moveTo>
                  <a:cubicBezTo>
                    <a:pt x="307" y="167"/>
                    <a:pt x="307" y="168"/>
                    <a:pt x="307" y="168"/>
                  </a:cubicBezTo>
                  <a:cubicBezTo>
                    <a:pt x="306" y="169"/>
                    <a:pt x="307" y="170"/>
                    <a:pt x="308" y="171"/>
                  </a:cubicBezTo>
                  <a:cubicBezTo>
                    <a:pt x="308" y="171"/>
                    <a:pt x="308" y="171"/>
                    <a:pt x="308" y="171"/>
                  </a:cubicBezTo>
                  <a:cubicBezTo>
                    <a:pt x="309" y="171"/>
                    <a:pt x="309" y="170"/>
                    <a:pt x="310" y="170"/>
                  </a:cubicBezTo>
                  <a:cubicBezTo>
                    <a:pt x="310" y="169"/>
                    <a:pt x="310" y="168"/>
                    <a:pt x="309" y="168"/>
                  </a:cubicBezTo>
                  <a:cubicBezTo>
                    <a:pt x="309" y="167"/>
                    <a:pt x="308" y="167"/>
                    <a:pt x="308" y="167"/>
                  </a:cubicBezTo>
                  <a:moveTo>
                    <a:pt x="725" y="164"/>
                  </a:moveTo>
                  <a:cubicBezTo>
                    <a:pt x="724" y="164"/>
                    <a:pt x="723" y="164"/>
                    <a:pt x="723" y="165"/>
                  </a:cubicBezTo>
                  <a:cubicBezTo>
                    <a:pt x="723" y="166"/>
                    <a:pt x="724" y="167"/>
                    <a:pt x="725" y="167"/>
                  </a:cubicBezTo>
                  <a:cubicBezTo>
                    <a:pt x="725" y="167"/>
                    <a:pt x="725" y="167"/>
                    <a:pt x="725" y="167"/>
                  </a:cubicBezTo>
                  <a:cubicBezTo>
                    <a:pt x="726" y="167"/>
                    <a:pt x="726" y="166"/>
                    <a:pt x="726" y="166"/>
                  </a:cubicBezTo>
                  <a:cubicBezTo>
                    <a:pt x="727" y="165"/>
                    <a:pt x="726" y="164"/>
                    <a:pt x="725" y="164"/>
                  </a:cubicBezTo>
                  <a:cubicBezTo>
                    <a:pt x="725" y="164"/>
                    <a:pt x="725" y="164"/>
                    <a:pt x="725" y="164"/>
                  </a:cubicBezTo>
                  <a:moveTo>
                    <a:pt x="489" y="161"/>
                  </a:moveTo>
                  <a:cubicBezTo>
                    <a:pt x="489" y="161"/>
                    <a:pt x="488" y="162"/>
                    <a:pt x="488" y="162"/>
                  </a:cubicBezTo>
                  <a:cubicBezTo>
                    <a:pt x="487" y="163"/>
                    <a:pt x="488" y="164"/>
                    <a:pt x="489" y="165"/>
                  </a:cubicBezTo>
                  <a:cubicBezTo>
                    <a:pt x="489" y="165"/>
                    <a:pt x="489" y="165"/>
                    <a:pt x="489" y="165"/>
                  </a:cubicBezTo>
                  <a:cubicBezTo>
                    <a:pt x="490" y="165"/>
                    <a:pt x="491" y="164"/>
                    <a:pt x="491" y="164"/>
                  </a:cubicBezTo>
                  <a:cubicBezTo>
                    <a:pt x="491" y="163"/>
                    <a:pt x="491" y="162"/>
                    <a:pt x="490" y="162"/>
                  </a:cubicBezTo>
                  <a:cubicBezTo>
                    <a:pt x="490" y="162"/>
                    <a:pt x="490" y="161"/>
                    <a:pt x="489" y="161"/>
                  </a:cubicBezTo>
                  <a:moveTo>
                    <a:pt x="647" y="160"/>
                  </a:moveTo>
                  <a:cubicBezTo>
                    <a:pt x="647" y="160"/>
                    <a:pt x="647" y="160"/>
                    <a:pt x="647" y="160"/>
                  </a:cubicBezTo>
                  <a:cubicBezTo>
                    <a:pt x="646" y="160"/>
                    <a:pt x="645" y="161"/>
                    <a:pt x="646" y="162"/>
                  </a:cubicBezTo>
                  <a:cubicBezTo>
                    <a:pt x="646" y="163"/>
                    <a:pt x="647" y="163"/>
                    <a:pt x="647" y="163"/>
                  </a:cubicBezTo>
                  <a:cubicBezTo>
                    <a:pt x="648" y="163"/>
                    <a:pt x="648" y="163"/>
                    <a:pt x="648" y="163"/>
                  </a:cubicBezTo>
                  <a:cubicBezTo>
                    <a:pt x="649" y="162"/>
                    <a:pt x="649" y="161"/>
                    <a:pt x="649" y="161"/>
                  </a:cubicBezTo>
                  <a:cubicBezTo>
                    <a:pt x="649" y="160"/>
                    <a:pt x="648" y="160"/>
                    <a:pt x="647" y="160"/>
                  </a:cubicBezTo>
                  <a:moveTo>
                    <a:pt x="312" y="158"/>
                  </a:moveTo>
                  <a:cubicBezTo>
                    <a:pt x="311" y="158"/>
                    <a:pt x="310" y="158"/>
                    <a:pt x="310" y="159"/>
                  </a:cubicBezTo>
                  <a:cubicBezTo>
                    <a:pt x="310" y="160"/>
                    <a:pt x="310" y="161"/>
                    <a:pt x="311" y="161"/>
                  </a:cubicBezTo>
                  <a:cubicBezTo>
                    <a:pt x="312" y="161"/>
                    <a:pt x="312" y="161"/>
                    <a:pt x="312" y="161"/>
                  </a:cubicBezTo>
                  <a:cubicBezTo>
                    <a:pt x="312" y="161"/>
                    <a:pt x="313" y="161"/>
                    <a:pt x="313" y="160"/>
                  </a:cubicBezTo>
                  <a:cubicBezTo>
                    <a:pt x="313" y="159"/>
                    <a:pt x="313" y="158"/>
                    <a:pt x="312" y="158"/>
                  </a:cubicBezTo>
                  <a:cubicBezTo>
                    <a:pt x="312" y="158"/>
                    <a:pt x="312" y="158"/>
                    <a:pt x="312" y="158"/>
                  </a:cubicBezTo>
                  <a:moveTo>
                    <a:pt x="726" y="154"/>
                  </a:moveTo>
                  <a:cubicBezTo>
                    <a:pt x="725" y="154"/>
                    <a:pt x="724" y="154"/>
                    <a:pt x="724" y="155"/>
                  </a:cubicBezTo>
                  <a:cubicBezTo>
                    <a:pt x="724" y="156"/>
                    <a:pt x="725" y="157"/>
                    <a:pt x="726" y="157"/>
                  </a:cubicBezTo>
                  <a:cubicBezTo>
                    <a:pt x="726" y="157"/>
                    <a:pt x="726" y="157"/>
                    <a:pt x="726" y="157"/>
                  </a:cubicBezTo>
                  <a:cubicBezTo>
                    <a:pt x="727" y="157"/>
                    <a:pt x="727" y="157"/>
                    <a:pt x="728" y="156"/>
                  </a:cubicBezTo>
                  <a:cubicBezTo>
                    <a:pt x="728" y="155"/>
                    <a:pt x="727" y="154"/>
                    <a:pt x="726" y="154"/>
                  </a:cubicBezTo>
                  <a:cubicBezTo>
                    <a:pt x="726" y="154"/>
                    <a:pt x="726" y="154"/>
                    <a:pt x="726" y="154"/>
                  </a:cubicBezTo>
                  <a:moveTo>
                    <a:pt x="494" y="152"/>
                  </a:moveTo>
                  <a:cubicBezTo>
                    <a:pt x="493" y="152"/>
                    <a:pt x="493" y="153"/>
                    <a:pt x="492" y="153"/>
                  </a:cubicBezTo>
                  <a:cubicBezTo>
                    <a:pt x="492" y="154"/>
                    <a:pt x="492" y="155"/>
                    <a:pt x="493" y="156"/>
                  </a:cubicBezTo>
                  <a:cubicBezTo>
                    <a:pt x="494" y="156"/>
                    <a:pt x="494" y="156"/>
                    <a:pt x="494" y="156"/>
                  </a:cubicBezTo>
                  <a:cubicBezTo>
                    <a:pt x="494" y="156"/>
                    <a:pt x="495" y="155"/>
                    <a:pt x="495" y="155"/>
                  </a:cubicBezTo>
                  <a:cubicBezTo>
                    <a:pt x="496" y="154"/>
                    <a:pt x="495" y="153"/>
                    <a:pt x="494" y="153"/>
                  </a:cubicBezTo>
                  <a:cubicBezTo>
                    <a:pt x="494" y="153"/>
                    <a:pt x="494" y="152"/>
                    <a:pt x="494" y="152"/>
                  </a:cubicBezTo>
                  <a:moveTo>
                    <a:pt x="643" y="151"/>
                  </a:moveTo>
                  <a:cubicBezTo>
                    <a:pt x="643" y="151"/>
                    <a:pt x="643" y="151"/>
                    <a:pt x="642" y="151"/>
                  </a:cubicBezTo>
                  <a:cubicBezTo>
                    <a:pt x="642" y="151"/>
                    <a:pt x="641" y="152"/>
                    <a:pt x="642" y="153"/>
                  </a:cubicBezTo>
                  <a:cubicBezTo>
                    <a:pt x="642" y="154"/>
                    <a:pt x="642" y="154"/>
                    <a:pt x="643" y="154"/>
                  </a:cubicBezTo>
                  <a:cubicBezTo>
                    <a:pt x="644" y="154"/>
                    <a:pt x="644" y="154"/>
                    <a:pt x="644" y="154"/>
                  </a:cubicBezTo>
                  <a:cubicBezTo>
                    <a:pt x="645" y="153"/>
                    <a:pt x="645" y="152"/>
                    <a:pt x="645" y="152"/>
                  </a:cubicBezTo>
                  <a:cubicBezTo>
                    <a:pt x="644" y="151"/>
                    <a:pt x="644" y="151"/>
                    <a:pt x="643" y="151"/>
                  </a:cubicBezTo>
                  <a:moveTo>
                    <a:pt x="315" y="149"/>
                  </a:moveTo>
                  <a:cubicBezTo>
                    <a:pt x="314" y="149"/>
                    <a:pt x="314" y="149"/>
                    <a:pt x="313" y="150"/>
                  </a:cubicBezTo>
                  <a:cubicBezTo>
                    <a:pt x="313" y="151"/>
                    <a:pt x="314" y="152"/>
                    <a:pt x="314" y="152"/>
                  </a:cubicBezTo>
                  <a:cubicBezTo>
                    <a:pt x="315" y="152"/>
                    <a:pt x="315" y="152"/>
                    <a:pt x="315" y="152"/>
                  </a:cubicBezTo>
                  <a:cubicBezTo>
                    <a:pt x="316" y="152"/>
                    <a:pt x="316" y="152"/>
                    <a:pt x="317" y="151"/>
                  </a:cubicBezTo>
                  <a:cubicBezTo>
                    <a:pt x="317" y="150"/>
                    <a:pt x="316" y="149"/>
                    <a:pt x="316" y="149"/>
                  </a:cubicBezTo>
                  <a:cubicBezTo>
                    <a:pt x="315" y="149"/>
                    <a:pt x="315" y="149"/>
                    <a:pt x="315" y="149"/>
                  </a:cubicBezTo>
                  <a:moveTo>
                    <a:pt x="726" y="145"/>
                  </a:moveTo>
                  <a:cubicBezTo>
                    <a:pt x="725" y="145"/>
                    <a:pt x="725" y="145"/>
                    <a:pt x="725" y="145"/>
                  </a:cubicBezTo>
                  <a:cubicBezTo>
                    <a:pt x="725" y="146"/>
                    <a:pt x="726" y="147"/>
                    <a:pt x="727" y="147"/>
                  </a:cubicBezTo>
                  <a:cubicBezTo>
                    <a:pt x="727" y="147"/>
                    <a:pt x="727" y="147"/>
                    <a:pt x="727" y="147"/>
                  </a:cubicBezTo>
                  <a:cubicBezTo>
                    <a:pt x="728" y="147"/>
                    <a:pt x="729" y="147"/>
                    <a:pt x="729" y="146"/>
                  </a:cubicBezTo>
                  <a:cubicBezTo>
                    <a:pt x="729" y="146"/>
                    <a:pt x="729" y="145"/>
                    <a:pt x="729" y="145"/>
                  </a:cubicBezTo>
                  <a:cubicBezTo>
                    <a:pt x="728" y="145"/>
                    <a:pt x="727" y="145"/>
                    <a:pt x="726" y="145"/>
                  </a:cubicBezTo>
                  <a:moveTo>
                    <a:pt x="498" y="143"/>
                  </a:moveTo>
                  <a:cubicBezTo>
                    <a:pt x="497" y="143"/>
                    <a:pt x="497" y="144"/>
                    <a:pt x="497" y="144"/>
                  </a:cubicBezTo>
                  <a:cubicBezTo>
                    <a:pt x="496" y="145"/>
                    <a:pt x="496" y="146"/>
                    <a:pt x="497" y="147"/>
                  </a:cubicBezTo>
                  <a:cubicBezTo>
                    <a:pt x="498" y="147"/>
                    <a:pt x="498" y="147"/>
                    <a:pt x="498" y="147"/>
                  </a:cubicBezTo>
                  <a:cubicBezTo>
                    <a:pt x="499" y="147"/>
                    <a:pt x="499" y="146"/>
                    <a:pt x="500" y="146"/>
                  </a:cubicBezTo>
                  <a:cubicBezTo>
                    <a:pt x="500" y="145"/>
                    <a:pt x="500" y="144"/>
                    <a:pt x="499" y="144"/>
                  </a:cubicBezTo>
                  <a:cubicBezTo>
                    <a:pt x="499" y="143"/>
                    <a:pt x="498" y="143"/>
                    <a:pt x="498" y="143"/>
                  </a:cubicBezTo>
                  <a:moveTo>
                    <a:pt x="639" y="141"/>
                  </a:moveTo>
                  <a:cubicBezTo>
                    <a:pt x="639" y="141"/>
                    <a:pt x="638" y="142"/>
                    <a:pt x="638" y="142"/>
                  </a:cubicBezTo>
                  <a:cubicBezTo>
                    <a:pt x="637" y="142"/>
                    <a:pt x="637" y="143"/>
                    <a:pt x="637" y="144"/>
                  </a:cubicBezTo>
                  <a:cubicBezTo>
                    <a:pt x="638" y="144"/>
                    <a:pt x="638" y="145"/>
                    <a:pt x="639" y="145"/>
                  </a:cubicBezTo>
                  <a:cubicBezTo>
                    <a:pt x="640" y="145"/>
                    <a:pt x="640" y="145"/>
                    <a:pt x="640" y="145"/>
                  </a:cubicBezTo>
                  <a:cubicBezTo>
                    <a:pt x="640" y="144"/>
                    <a:pt x="641" y="143"/>
                    <a:pt x="640" y="142"/>
                  </a:cubicBezTo>
                  <a:cubicBezTo>
                    <a:pt x="640" y="142"/>
                    <a:pt x="639" y="141"/>
                    <a:pt x="639" y="141"/>
                  </a:cubicBezTo>
                  <a:moveTo>
                    <a:pt x="820" y="141"/>
                  </a:moveTo>
                  <a:cubicBezTo>
                    <a:pt x="820" y="141"/>
                    <a:pt x="819" y="142"/>
                    <a:pt x="819" y="142"/>
                  </a:cubicBezTo>
                  <a:cubicBezTo>
                    <a:pt x="818" y="143"/>
                    <a:pt x="819" y="144"/>
                    <a:pt x="819" y="144"/>
                  </a:cubicBezTo>
                  <a:cubicBezTo>
                    <a:pt x="820" y="145"/>
                    <a:pt x="820" y="145"/>
                    <a:pt x="820" y="145"/>
                  </a:cubicBezTo>
                  <a:cubicBezTo>
                    <a:pt x="821" y="145"/>
                    <a:pt x="821" y="144"/>
                    <a:pt x="822" y="144"/>
                  </a:cubicBezTo>
                  <a:cubicBezTo>
                    <a:pt x="822" y="143"/>
                    <a:pt x="822" y="142"/>
                    <a:pt x="821" y="141"/>
                  </a:cubicBezTo>
                  <a:cubicBezTo>
                    <a:pt x="821" y="141"/>
                    <a:pt x="820" y="141"/>
                    <a:pt x="820" y="141"/>
                  </a:cubicBezTo>
                  <a:moveTo>
                    <a:pt x="318" y="139"/>
                  </a:moveTo>
                  <a:cubicBezTo>
                    <a:pt x="317" y="140"/>
                    <a:pt x="317" y="140"/>
                    <a:pt x="317" y="140"/>
                  </a:cubicBezTo>
                  <a:cubicBezTo>
                    <a:pt x="317" y="141"/>
                    <a:pt x="317" y="142"/>
                    <a:pt x="318" y="142"/>
                  </a:cubicBezTo>
                  <a:cubicBezTo>
                    <a:pt x="318" y="143"/>
                    <a:pt x="318" y="143"/>
                    <a:pt x="318" y="143"/>
                  </a:cubicBezTo>
                  <a:cubicBezTo>
                    <a:pt x="319" y="143"/>
                    <a:pt x="320" y="142"/>
                    <a:pt x="320" y="141"/>
                  </a:cubicBezTo>
                  <a:cubicBezTo>
                    <a:pt x="320" y="141"/>
                    <a:pt x="320" y="141"/>
                    <a:pt x="320" y="141"/>
                  </a:cubicBezTo>
                  <a:cubicBezTo>
                    <a:pt x="319" y="140"/>
                    <a:pt x="318" y="140"/>
                    <a:pt x="318" y="139"/>
                  </a:cubicBezTo>
                  <a:moveTo>
                    <a:pt x="79" y="139"/>
                  </a:moveTo>
                  <a:cubicBezTo>
                    <a:pt x="78" y="139"/>
                    <a:pt x="78" y="139"/>
                    <a:pt x="78" y="139"/>
                  </a:cubicBezTo>
                  <a:cubicBezTo>
                    <a:pt x="77" y="140"/>
                    <a:pt x="77" y="141"/>
                    <a:pt x="77" y="141"/>
                  </a:cubicBezTo>
                  <a:cubicBezTo>
                    <a:pt x="77" y="142"/>
                    <a:pt x="78" y="142"/>
                    <a:pt x="79" y="142"/>
                  </a:cubicBezTo>
                  <a:cubicBezTo>
                    <a:pt x="79" y="142"/>
                    <a:pt x="79" y="142"/>
                    <a:pt x="79" y="142"/>
                  </a:cubicBezTo>
                  <a:cubicBezTo>
                    <a:pt x="80" y="142"/>
                    <a:pt x="80" y="141"/>
                    <a:pt x="80" y="140"/>
                  </a:cubicBezTo>
                  <a:cubicBezTo>
                    <a:pt x="80" y="139"/>
                    <a:pt x="79" y="139"/>
                    <a:pt x="79" y="139"/>
                  </a:cubicBezTo>
                  <a:moveTo>
                    <a:pt x="811" y="136"/>
                  </a:moveTo>
                  <a:cubicBezTo>
                    <a:pt x="811" y="136"/>
                    <a:pt x="810" y="137"/>
                    <a:pt x="810" y="137"/>
                  </a:cubicBezTo>
                  <a:cubicBezTo>
                    <a:pt x="809" y="138"/>
                    <a:pt x="810" y="139"/>
                    <a:pt x="811" y="140"/>
                  </a:cubicBezTo>
                  <a:cubicBezTo>
                    <a:pt x="811" y="140"/>
                    <a:pt x="811" y="140"/>
                    <a:pt x="811" y="140"/>
                  </a:cubicBezTo>
                  <a:cubicBezTo>
                    <a:pt x="812" y="140"/>
                    <a:pt x="813" y="139"/>
                    <a:pt x="813" y="139"/>
                  </a:cubicBezTo>
                  <a:cubicBezTo>
                    <a:pt x="813" y="138"/>
                    <a:pt x="813" y="137"/>
                    <a:pt x="812" y="137"/>
                  </a:cubicBezTo>
                  <a:cubicBezTo>
                    <a:pt x="812" y="137"/>
                    <a:pt x="812" y="136"/>
                    <a:pt x="811" y="136"/>
                  </a:cubicBezTo>
                  <a:moveTo>
                    <a:pt x="502" y="134"/>
                  </a:moveTo>
                  <a:cubicBezTo>
                    <a:pt x="502" y="134"/>
                    <a:pt x="501" y="135"/>
                    <a:pt x="501" y="135"/>
                  </a:cubicBezTo>
                  <a:cubicBezTo>
                    <a:pt x="500" y="136"/>
                    <a:pt x="501" y="137"/>
                    <a:pt x="502" y="138"/>
                  </a:cubicBezTo>
                  <a:cubicBezTo>
                    <a:pt x="502" y="138"/>
                    <a:pt x="502" y="138"/>
                    <a:pt x="502" y="138"/>
                  </a:cubicBezTo>
                  <a:cubicBezTo>
                    <a:pt x="503" y="138"/>
                    <a:pt x="504" y="137"/>
                    <a:pt x="504" y="137"/>
                  </a:cubicBezTo>
                  <a:cubicBezTo>
                    <a:pt x="504" y="136"/>
                    <a:pt x="504" y="135"/>
                    <a:pt x="503" y="135"/>
                  </a:cubicBezTo>
                  <a:cubicBezTo>
                    <a:pt x="503" y="134"/>
                    <a:pt x="503" y="134"/>
                    <a:pt x="502" y="134"/>
                  </a:cubicBezTo>
                  <a:moveTo>
                    <a:pt x="635" y="132"/>
                  </a:moveTo>
                  <a:cubicBezTo>
                    <a:pt x="634" y="132"/>
                    <a:pt x="634" y="132"/>
                    <a:pt x="634" y="133"/>
                  </a:cubicBezTo>
                  <a:cubicBezTo>
                    <a:pt x="633" y="133"/>
                    <a:pt x="633" y="134"/>
                    <a:pt x="633" y="135"/>
                  </a:cubicBezTo>
                  <a:cubicBezTo>
                    <a:pt x="633" y="135"/>
                    <a:pt x="634" y="136"/>
                    <a:pt x="635" y="136"/>
                  </a:cubicBezTo>
                  <a:cubicBezTo>
                    <a:pt x="635" y="136"/>
                    <a:pt x="635" y="136"/>
                    <a:pt x="635" y="136"/>
                  </a:cubicBezTo>
                  <a:cubicBezTo>
                    <a:pt x="636" y="135"/>
                    <a:pt x="637" y="134"/>
                    <a:pt x="636" y="133"/>
                  </a:cubicBezTo>
                  <a:cubicBezTo>
                    <a:pt x="636" y="133"/>
                    <a:pt x="635" y="132"/>
                    <a:pt x="635" y="132"/>
                  </a:cubicBezTo>
                  <a:moveTo>
                    <a:pt x="803" y="132"/>
                  </a:moveTo>
                  <a:cubicBezTo>
                    <a:pt x="802" y="132"/>
                    <a:pt x="801" y="132"/>
                    <a:pt x="801" y="133"/>
                  </a:cubicBezTo>
                  <a:cubicBezTo>
                    <a:pt x="801" y="133"/>
                    <a:pt x="801" y="134"/>
                    <a:pt x="802" y="135"/>
                  </a:cubicBezTo>
                  <a:cubicBezTo>
                    <a:pt x="803" y="135"/>
                    <a:pt x="803" y="135"/>
                    <a:pt x="803" y="135"/>
                  </a:cubicBezTo>
                  <a:cubicBezTo>
                    <a:pt x="803" y="135"/>
                    <a:pt x="804" y="135"/>
                    <a:pt x="804" y="134"/>
                  </a:cubicBezTo>
                  <a:cubicBezTo>
                    <a:pt x="805" y="133"/>
                    <a:pt x="804" y="132"/>
                    <a:pt x="803" y="132"/>
                  </a:cubicBezTo>
                  <a:cubicBezTo>
                    <a:pt x="803" y="132"/>
                    <a:pt x="803" y="132"/>
                    <a:pt x="803" y="132"/>
                  </a:cubicBezTo>
                  <a:moveTo>
                    <a:pt x="74" y="130"/>
                  </a:moveTo>
                  <a:cubicBezTo>
                    <a:pt x="73" y="130"/>
                    <a:pt x="73" y="130"/>
                    <a:pt x="73" y="130"/>
                  </a:cubicBezTo>
                  <a:cubicBezTo>
                    <a:pt x="72" y="131"/>
                    <a:pt x="72" y="132"/>
                    <a:pt x="72" y="133"/>
                  </a:cubicBezTo>
                  <a:cubicBezTo>
                    <a:pt x="73" y="133"/>
                    <a:pt x="73" y="133"/>
                    <a:pt x="74" y="133"/>
                  </a:cubicBezTo>
                  <a:cubicBezTo>
                    <a:pt x="75" y="133"/>
                    <a:pt x="75" y="133"/>
                    <a:pt x="75" y="133"/>
                  </a:cubicBezTo>
                  <a:cubicBezTo>
                    <a:pt x="75" y="133"/>
                    <a:pt x="76" y="132"/>
                    <a:pt x="75" y="131"/>
                  </a:cubicBezTo>
                  <a:cubicBezTo>
                    <a:pt x="75" y="130"/>
                    <a:pt x="74" y="130"/>
                    <a:pt x="74" y="130"/>
                  </a:cubicBezTo>
                  <a:moveTo>
                    <a:pt x="794" y="127"/>
                  </a:moveTo>
                  <a:cubicBezTo>
                    <a:pt x="793" y="127"/>
                    <a:pt x="793" y="127"/>
                    <a:pt x="792" y="128"/>
                  </a:cubicBezTo>
                  <a:cubicBezTo>
                    <a:pt x="792" y="129"/>
                    <a:pt x="792" y="130"/>
                    <a:pt x="793" y="130"/>
                  </a:cubicBezTo>
                  <a:cubicBezTo>
                    <a:pt x="794" y="130"/>
                    <a:pt x="794" y="130"/>
                    <a:pt x="794" y="130"/>
                  </a:cubicBezTo>
                  <a:cubicBezTo>
                    <a:pt x="794" y="130"/>
                    <a:pt x="795" y="130"/>
                    <a:pt x="795" y="129"/>
                  </a:cubicBezTo>
                  <a:cubicBezTo>
                    <a:pt x="796" y="129"/>
                    <a:pt x="795" y="128"/>
                    <a:pt x="795" y="127"/>
                  </a:cubicBezTo>
                  <a:cubicBezTo>
                    <a:pt x="794" y="127"/>
                    <a:pt x="794" y="127"/>
                    <a:pt x="794" y="127"/>
                  </a:cubicBezTo>
                  <a:moveTo>
                    <a:pt x="507" y="125"/>
                  </a:moveTo>
                  <a:cubicBezTo>
                    <a:pt x="506" y="125"/>
                    <a:pt x="505" y="126"/>
                    <a:pt x="505" y="126"/>
                  </a:cubicBezTo>
                  <a:cubicBezTo>
                    <a:pt x="505" y="127"/>
                    <a:pt x="505" y="128"/>
                    <a:pt x="506" y="129"/>
                  </a:cubicBezTo>
                  <a:cubicBezTo>
                    <a:pt x="507" y="129"/>
                    <a:pt x="507" y="129"/>
                    <a:pt x="507" y="129"/>
                  </a:cubicBezTo>
                  <a:cubicBezTo>
                    <a:pt x="507" y="129"/>
                    <a:pt x="508" y="128"/>
                    <a:pt x="508" y="128"/>
                  </a:cubicBezTo>
                  <a:cubicBezTo>
                    <a:pt x="509" y="127"/>
                    <a:pt x="508" y="126"/>
                    <a:pt x="507" y="126"/>
                  </a:cubicBezTo>
                  <a:cubicBezTo>
                    <a:pt x="507" y="125"/>
                    <a:pt x="507" y="125"/>
                    <a:pt x="507" y="125"/>
                  </a:cubicBezTo>
                  <a:moveTo>
                    <a:pt x="630" y="123"/>
                  </a:moveTo>
                  <a:cubicBezTo>
                    <a:pt x="630" y="123"/>
                    <a:pt x="630" y="123"/>
                    <a:pt x="630" y="123"/>
                  </a:cubicBezTo>
                  <a:cubicBezTo>
                    <a:pt x="629" y="124"/>
                    <a:pt x="629" y="125"/>
                    <a:pt x="629" y="126"/>
                  </a:cubicBezTo>
                  <a:cubicBezTo>
                    <a:pt x="629" y="126"/>
                    <a:pt x="630" y="127"/>
                    <a:pt x="630" y="127"/>
                  </a:cubicBezTo>
                  <a:cubicBezTo>
                    <a:pt x="631" y="127"/>
                    <a:pt x="631" y="127"/>
                    <a:pt x="631" y="127"/>
                  </a:cubicBezTo>
                  <a:cubicBezTo>
                    <a:pt x="632" y="126"/>
                    <a:pt x="632" y="125"/>
                    <a:pt x="632" y="124"/>
                  </a:cubicBezTo>
                  <a:cubicBezTo>
                    <a:pt x="632" y="124"/>
                    <a:pt x="631" y="123"/>
                    <a:pt x="630" y="123"/>
                  </a:cubicBezTo>
                  <a:moveTo>
                    <a:pt x="785" y="122"/>
                  </a:moveTo>
                  <a:cubicBezTo>
                    <a:pt x="785" y="123"/>
                    <a:pt x="784" y="124"/>
                    <a:pt x="783" y="124"/>
                  </a:cubicBezTo>
                  <a:cubicBezTo>
                    <a:pt x="784" y="125"/>
                    <a:pt x="784" y="125"/>
                    <a:pt x="784" y="125"/>
                  </a:cubicBezTo>
                  <a:cubicBezTo>
                    <a:pt x="785" y="125"/>
                    <a:pt x="785" y="125"/>
                    <a:pt x="785" y="125"/>
                  </a:cubicBezTo>
                  <a:cubicBezTo>
                    <a:pt x="786" y="125"/>
                    <a:pt x="786" y="125"/>
                    <a:pt x="787" y="125"/>
                  </a:cubicBezTo>
                  <a:cubicBezTo>
                    <a:pt x="787" y="124"/>
                    <a:pt x="787" y="123"/>
                    <a:pt x="786" y="122"/>
                  </a:cubicBezTo>
                  <a:cubicBezTo>
                    <a:pt x="786" y="122"/>
                    <a:pt x="786" y="122"/>
                    <a:pt x="785" y="122"/>
                  </a:cubicBezTo>
                  <a:moveTo>
                    <a:pt x="69" y="121"/>
                  </a:moveTo>
                  <a:cubicBezTo>
                    <a:pt x="69" y="121"/>
                    <a:pt x="68" y="121"/>
                    <a:pt x="68" y="122"/>
                  </a:cubicBezTo>
                  <a:cubicBezTo>
                    <a:pt x="67" y="122"/>
                    <a:pt x="67" y="123"/>
                    <a:pt x="67" y="124"/>
                  </a:cubicBezTo>
                  <a:cubicBezTo>
                    <a:pt x="68" y="124"/>
                    <a:pt x="68" y="125"/>
                    <a:pt x="69" y="125"/>
                  </a:cubicBezTo>
                  <a:cubicBezTo>
                    <a:pt x="70" y="124"/>
                    <a:pt x="70" y="124"/>
                    <a:pt x="70" y="124"/>
                  </a:cubicBezTo>
                  <a:cubicBezTo>
                    <a:pt x="70" y="124"/>
                    <a:pt x="71" y="123"/>
                    <a:pt x="70" y="122"/>
                  </a:cubicBezTo>
                  <a:cubicBezTo>
                    <a:pt x="70" y="122"/>
                    <a:pt x="69" y="121"/>
                    <a:pt x="69" y="121"/>
                  </a:cubicBezTo>
                  <a:moveTo>
                    <a:pt x="121" y="121"/>
                  </a:moveTo>
                  <a:cubicBezTo>
                    <a:pt x="120" y="121"/>
                    <a:pt x="119" y="122"/>
                    <a:pt x="119" y="122"/>
                  </a:cubicBezTo>
                  <a:cubicBezTo>
                    <a:pt x="119" y="123"/>
                    <a:pt x="120" y="124"/>
                    <a:pt x="121" y="124"/>
                  </a:cubicBezTo>
                  <a:cubicBezTo>
                    <a:pt x="121" y="124"/>
                    <a:pt x="121" y="124"/>
                    <a:pt x="121" y="124"/>
                  </a:cubicBezTo>
                  <a:cubicBezTo>
                    <a:pt x="122" y="124"/>
                    <a:pt x="123" y="124"/>
                    <a:pt x="123" y="123"/>
                  </a:cubicBezTo>
                  <a:cubicBezTo>
                    <a:pt x="123" y="122"/>
                    <a:pt x="122" y="121"/>
                    <a:pt x="121" y="121"/>
                  </a:cubicBezTo>
                  <a:cubicBezTo>
                    <a:pt x="121" y="121"/>
                    <a:pt x="121" y="121"/>
                    <a:pt x="121" y="121"/>
                  </a:cubicBezTo>
                  <a:moveTo>
                    <a:pt x="511" y="116"/>
                  </a:moveTo>
                  <a:cubicBezTo>
                    <a:pt x="510" y="116"/>
                    <a:pt x="510" y="117"/>
                    <a:pt x="510" y="117"/>
                  </a:cubicBezTo>
                  <a:cubicBezTo>
                    <a:pt x="509" y="118"/>
                    <a:pt x="509" y="119"/>
                    <a:pt x="510" y="120"/>
                  </a:cubicBezTo>
                  <a:cubicBezTo>
                    <a:pt x="511" y="120"/>
                    <a:pt x="511" y="120"/>
                    <a:pt x="511" y="120"/>
                  </a:cubicBezTo>
                  <a:cubicBezTo>
                    <a:pt x="512" y="120"/>
                    <a:pt x="512" y="119"/>
                    <a:pt x="513" y="119"/>
                  </a:cubicBezTo>
                  <a:cubicBezTo>
                    <a:pt x="513" y="118"/>
                    <a:pt x="513" y="117"/>
                    <a:pt x="512" y="117"/>
                  </a:cubicBezTo>
                  <a:cubicBezTo>
                    <a:pt x="511" y="116"/>
                    <a:pt x="511" y="116"/>
                    <a:pt x="511" y="116"/>
                  </a:cubicBezTo>
                  <a:moveTo>
                    <a:pt x="626" y="114"/>
                  </a:moveTo>
                  <a:cubicBezTo>
                    <a:pt x="626" y="114"/>
                    <a:pt x="626" y="114"/>
                    <a:pt x="626" y="114"/>
                  </a:cubicBezTo>
                  <a:cubicBezTo>
                    <a:pt x="625" y="115"/>
                    <a:pt x="624" y="116"/>
                    <a:pt x="625" y="117"/>
                  </a:cubicBezTo>
                  <a:cubicBezTo>
                    <a:pt x="625" y="117"/>
                    <a:pt x="626" y="118"/>
                    <a:pt x="626" y="118"/>
                  </a:cubicBezTo>
                  <a:cubicBezTo>
                    <a:pt x="627" y="117"/>
                    <a:pt x="627" y="117"/>
                    <a:pt x="627" y="117"/>
                  </a:cubicBezTo>
                  <a:cubicBezTo>
                    <a:pt x="628" y="117"/>
                    <a:pt x="628" y="116"/>
                    <a:pt x="628" y="115"/>
                  </a:cubicBezTo>
                  <a:cubicBezTo>
                    <a:pt x="627" y="115"/>
                    <a:pt x="627" y="114"/>
                    <a:pt x="626" y="114"/>
                  </a:cubicBezTo>
                  <a:moveTo>
                    <a:pt x="64" y="113"/>
                  </a:moveTo>
                  <a:cubicBezTo>
                    <a:pt x="64" y="113"/>
                    <a:pt x="64" y="113"/>
                    <a:pt x="63" y="113"/>
                  </a:cubicBezTo>
                  <a:cubicBezTo>
                    <a:pt x="62" y="113"/>
                    <a:pt x="62" y="114"/>
                    <a:pt x="63" y="115"/>
                  </a:cubicBezTo>
                  <a:cubicBezTo>
                    <a:pt x="63" y="116"/>
                    <a:pt x="63" y="116"/>
                    <a:pt x="64" y="116"/>
                  </a:cubicBezTo>
                  <a:cubicBezTo>
                    <a:pt x="65" y="116"/>
                    <a:pt x="65" y="116"/>
                    <a:pt x="65" y="116"/>
                  </a:cubicBezTo>
                  <a:cubicBezTo>
                    <a:pt x="66" y="115"/>
                    <a:pt x="66" y="114"/>
                    <a:pt x="66" y="113"/>
                  </a:cubicBezTo>
                  <a:cubicBezTo>
                    <a:pt x="65" y="113"/>
                    <a:pt x="65" y="113"/>
                    <a:pt x="64" y="113"/>
                  </a:cubicBezTo>
                  <a:moveTo>
                    <a:pt x="122" y="111"/>
                  </a:moveTo>
                  <a:cubicBezTo>
                    <a:pt x="121" y="111"/>
                    <a:pt x="120" y="112"/>
                    <a:pt x="120" y="113"/>
                  </a:cubicBezTo>
                  <a:cubicBezTo>
                    <a:pt x="120" y="113"/>
                    <a:pt x="121" y="114"/>
                    <a:pt x="122" y="114"/>
                  </a:cubicBezTo>
                  <a:cubicBezTo>
                    <a:pt x="122" y="114"/>
                    <a:pt x="122" y="114"/>
                    <a:pt x="122" y="114"/>
                  </a:cubicBezTo>
                  <a:cubicBezTo>
                    <a:pt x="123" y="114"/>
                    <a:pt x="123" y="114"/>
                    <a:pt x="123" y="113"/>
                  </a:cubicBezTo>
                  <a:cubicBezTo>
                    <a:pt x="123" y="112"/>
                    <a:pt x="123" y="111"/>
                    <a:pt x="122" y="111"/>
                  </a:cubicBezTo>
                  <a:cubicBezTo>
                    <a:pt x="122" y="111"/>
                    <a:pt x="122" y="111"/>
                    <a:pt x="122" y="111"/>
                  </a:cubicBezTo>
                  <a:moveTo>
                    <a:pt x="515" y="107"/>
                  </a:moveTo>
                  <a:cubicBezTo>
                    <a:pt x="515" y="107"/>
                    <a:pt x="514" y="108"/>
                    <a:pt x="514" y="108"/>
                  </a:cubicBezTo>
                  <a:cubicBezTo>
                    <a:pt x="513" y="109"/>
                    <a:pt x="514" y="110"/>
                    <a:pt x="515" y="111"/>
                  </a:cubicBezTo>
                  <a:cubicBezTo>
                    <a:pt x="515" y="111"/>
                    <a:pt x="515" y="111"/>
                    <a:pt x="515" y="111"/>
                  </a:cubicBezTo>
                  <a:cubicBezTo>
                    <a:pt x="516" y="111"/>
                    <a:pt x="517" y="110"/>
                    <a:pt x="517" y="110"/>
                  </a:cubicBezTo>
                  <a:cubicBezTo>
                    <a:pt x="517" y="109"/>
                    <a:pt x="517" y="108"/>
                    <a:pt x="516" y="108"/>
                  </a:cubicBezTo>
                  <a:cubicBezTo>
                    <a:pt x="516" y="107"/>
                    <a:pt x="516" y="107"/>
                    <a:pt x="515" y="107"/>
                  </a:cubicBezTo>
                  <a:moveTo>
                    <a:pt x="622" y="105"/>
                  </a:moveTo>
                  <a:cubicBezTo>
                    <a:pt x="622" y="105"/>
                    <a:pt x="622" y="105"/>
                    <a:pt x="621" y="105"/>
                  </a:cubicBezTo>
                  <a:cubicBezTo>
                    <a:pt x="620" y="106"/>
                    <a:pt x="620" y="107"/>
                    <a:pt x="621" y="108"/>
                  </a:cubicBezTo>
                  <a:cubicBezTo>
                    <a:pt x="621" y="108"/>
                    <a:pt x="621" y="109"/>
                    <a:pt x="622" y="109"/>
                  </a:cubicBezTo>
                  <a:cubicBezTo>
                    <a:pt x="623" y="108"/>
                    <a:pt x="623" y="108"/>
                    <a:pt x="623" y="108"/>
                  </a:cubicBezTo>
                  <a:cubicBezTo>
                    <a:pt x="624" y="108"/>
                    <a:pt x="624" y="107"/>
                    <a:pt x="624" y="106"/>
                  </a:cubicBezTo>
                  <a:cubicBezTo>
                    <a:pt x="623" y="106"/>
                    <a:pt x="623" y="105"/>
                    <a:pt x="622" y="105"/>
                  </a:cubicBezTo>
                  <a:moveTo>
                    <a:pt x="59" y="104"/>
                  </a:moveTo>
                  <a:cubicBezTo>
                    <a:pt x="59" y="104"/>
                    <a:pt x="59" y="104"/>
                    <a:pt x="58" y="104"/>
                  </a:cubicBezTo>
                  <a:cubicBezTo>
                    <a:pt x="58" y="104"/>
                    <a:pt x="57" y="105"/>
                    <a:pt x="58" y="106"/>
                  </a:cubicBezTo>
                  <a:cubicBezTo>
                    <a:pt x="58" y="107"/>
                    <a:pt x="59" y="107"/>
                    <a:pt x="59" y="107"/>
                  </a:cubicBezTo>
                  <a:cubicBezTo>
                    <a:pt x="60" y="107"/>
                    <a:pt x="60" y="107"/>
                    <a:pt x="60" y="107"/>
                  </a:cubicBezTo>
                  <a:cubicBezTo>
                    <a:pt x="61" y="107"/>
                    <a:pt x="61" y="106"/>
                    <a:pt x="61" y="105"/>
                  </a:cubicBezTo>
                  <a:cubicBezTo>
                    <a:pt x="60" y="104"/>
                    <a:pt x="60" y="104"/>
                    <a:pt x="59" y="104"/>
                  </a:cubicBezTo>
                  <a:moveTo>
                    <a:pt x="123" y="101"/>
                  </a:moveTo>
                  <a:cubicBezTo>
                    <a:pt x="122" y="101"/>
                    <a:pt x="121" y="102"/>
                    <a:pt x="121" y="103"/>
                  </a:cubicBezTo>
                  <a:cubicBezTo>
                    <a:pt x="121" y="103"/>
                    <a:pt x="121" y="104"/>
                    <a:pt x="122" y="104"/>
                  </a:cubicBezTo>
                  <a:cubicBezTo>
                    <a:pt x="123" y="104"/>
                    <a:pt x="123" y="104"/>
                    <a:pt x="123" y="104"/>
                  </a:cubicBezTo>
                  <a:cubicBezTo>
                    <a:pt x="123" y="104"/>
                    <a:pt x="124" y="104"/>
                    <a:pt x="124" y="103"/>
                  </a:cubicBezTo>
                  <a:cubicBezTo>
                    <a:pt x="124" y="102"/>
                    <a:pt x="124" y="101"/>
                    <a:pt x="123" y="101"/>
                  </a:cubicBezTo>
                  <a:cubicBezTo>
                    <a:pt x="123" y="101"/>
                    <a:pt x="123" y="101"/>
                    <a:pt x="123" y="101"/>
                  </a:cubicBezTo>
                  <a:moveTo>
                    <a:pt x="520" y="98"/>
                  </a:moveTo>
                  <a:cubicBezTo>
                    <a:pt x="519" y="98"/>
                    <a:pt x="518" y="99"/>
                    <a:pt x="518" y="99"/>
                  </a:cubicBezTo>
                  <a:cubicBezTo>
                    <a:pt x="518" y="100"/>
                    <a:pt x="518" y="101"/>
                    <a:pt x="519" y="101"/>
                  </a:cubicBezTo>
                  <a:cubicBezTo>
                    <a:pt x="520" y="102"/>
                    <a:pt x="520" y="102"/>
                    <a:pt x="520" y="102"/>
                  </a:cubicBezTo>
                  <a:cubicBezTo>
                    <a:pt x="520" y="102"/>
                    <a:pt x="521" y="101"/>
                    <a:pt x="521" y="101"/>
                  </a:cubicBezTo>
                  <a:cubicBezTo>
                    <a:pt x="522" y="100"/>
                    <a:pt x="521" y="99"/>
                    <a:pt x="520" y="99"/>
                  </a:cubicBezTo>
                  <a:cubicBezTo>
                    <a:pt x="520" y="98"/>
                    <a:pt x="520" y="98"/>
                    <a:pt x="520" y="98"/>
                  </a:cubicBezTo>
                  <a:moveTo>
                    <a:pt x="618" y="96"/>
                  </a:moveTo>
                  <a:cubicBezTo>
                    <a:pt x="618" y="96"/>
                    <a:pt x="617" y="96"/>
                    <a:pt x="617" y="96"/>
                  </a:cubicBezTo>
                  <a:cubicBezTo>
                    <a:pt x="616" y="97"/>
                    <a:pt x="616" y="98"/>
                    <a:pt x="616" y="99"/>
                  </a:cubicBezTo>
                  <a:cubicBezTo>
                    <a:pt x="617" y="99"/>
                    <a:pt x="617" y="99"/>
                    <a:pt x="618" y="99"/>
                  </a:cubicBezTo>
                  <a:cubicBezTo>
                    <a:pt x="619" y="99"/>
                    <a:pt x="619" y="99"/>
                    <a:pt x="619" y="99"/>
                  </a:cubicBezTo>
                  <a:cubicBezTo>
                    <a:pt x="619" y="99"/>
                    <a:pt x="620" y="98"/>
                    <a:pt x="619" y="97"/>
                  </a:cubicBezTo>
                  <a:cubicBezTo>
                    <a:pt x="619" y="97"/>
                    <a:pt x="618" y="96"/>
                    <a:pt x="618" y="96"/>
                  </a:cubicBezTo>
                  <a:moveTo>
                    <a:pt x="54" y="95"/>
                  </a:moveTo>
                  <a:cubicBezTo>
                    <a:pt x="54" y="95"/>
                    <a:pt x="54" y="95"/>
                    <a:pt x="54" y="95"/>
                  </a:cubicBezTo>
                  <a:cubicBezTo>
                    <a:pt x="53" y="96"/>
                    <a:pt x="53" y="97"/>
                    <a:pt x="53" y="98"/>
                  </a:cubicBezTo>
                  <a:cubicBezTo>
                    <a:pt x="53" y="98"/>
                    <a:pt x="54" y="98"/>
                    <a:pt x="54" y="98"/>
                  </a:cubicBezTo>
                  <a:cubicBezTo>
                    <a:pt x="55" y="98"/>
                    <a:pt x="55" y="98"/>
                    <a:pt x="55" y="98"/>
                  </a:cubicBezTo>
                  <a:cubicBezTo>
                    <a:pt x="56" y="98"/>
                    <a:pt x="56" y="97"/>
                    <a:pt x="56" y="96"/>
                  </a:cubicBezTo>
                  <a:cubicBezTo>
                    <a:pt x="56" y="95"/>
                    <a:pt x="55" y="95"/>
                    <a:pt x="54" y="95"/>
                  </a:cubicBezTo>
                  <a:moveTo>
                    <a:pt x="123" y="91"/>
                  </a:moveTo>
                  <a:cubicBezTo>
                    <a:pt x="122" y="91"/>
                    <a:pt x="122" y="92"/>
                    <a:pt x="122" y="93"/>
                  </a:cubicBezTo>
                  <a:cubicBezTo>
                    <a:pt x="121" y="93"/>
                    <a:pt x="122" y="94"/>
                    <a:pt x="123" y="94"/>
                  </a:cubicBezTo>
                  <a:cubicBezTo>
                    <a:pt x="123" y="94"/>
                    <a:pt x="123" y="94"/>
                    <a:pt x="123" y="94"/>
                  </a:cubicBezTo>
                  <a:cubicBezTo>
                    <a:pt x="124" y="94"/>
                    <a:pt x="125" y="94"/>
                    <a:pt x="125" y="93"/>
                  </a:cubicBezTo>
                  <a:cubicBezTo>
                    <a:pt x="125" y="92"/>
                    <a:pt x="124" y="91"/>
                    <a:pt x="123" y="91"/>
                  </a:cubicBezTo>
                  <a:cubicBezTo>
                    <a:pt x="123" y="91"/>
                    <a:pt x="123" y="91"/>
                    <a:pt x="123" y="91"/>
                  </a:cubicBezTo>
                  <a:moveTo>
                    <a:pt x="524" y="89"/>
                  </a:moveTo>
                  <a:cubicBezTo>
                    <a:pt x="523" y="89"/>
                    <a:pt x="523" y="90"/>
                    <a:pt x="522" y="90"/>
                  </a:cubicBezTo>
                  <a:cubicBezTo>
                    <a:pt x="522" y="91"/>
                    <a:pt x="522" y="92"/>
                    <a:pt x="523" y="93"/>
                  </a:cubicBezTo>
                  <a:cubicBezTo>
                    <a:pt x="524" y="93"/>
                    <a:pt x="524" y="93"/>
                    <a:pt x="524" y="93"/>
                  </a:cubicBezTo>
                  <a:cubicBezTo>
                    <a:pt x="525" y="93"/>
                    <a:pt x="525" y="92"/>
                    <a:pt x="525" y="92"/>
                  </a:cubicBezTo>
                  <a:cubicBezTo>
                    <a:pt x="526" y="91"/>
                    <a:pt x="526" y="90"/>
                    <a:pt x="525" y="89"/>
                  </a:cubicBezTo>
                  <a:cubicBezTo>
                    <a:pt x="524" y="89"/>
                    <a:pt x="524" y="89"/>
                    <a:pt x="524" y="89"/>
                  </a:cubicBezTo>
                  <a:moveTo>
                    <a:pt x="614" y="87"/>
                  </a:moveTo>
                  <a:cubicBezTo>
                    <a:pt x="613" y="87"/>
                    <a:pt x="613" y="87"/>
                    <a:pt x="613" y="87"/>
                  </a:cubicBezTo>
                  <a:cubicBezTo>
                    <a:pt x="612" y="88"/>
                    <a:pt x="612" y="89"/>
                    <a:pt x="612" y="89"/>
                  </a:cubicBezTo>
                  <a:cubicBezTo>
                    <a:pt x="612" y="90"/>
                    <a:pt x="613" y="90"/>
                    <a:pt x="614" y="90"/>
                  </a:cubicBezTo>
                  <a:cubicBezTo>
                    <a:pt x="614" y="90"/>
                    <a:pt x="614" y="90"/>
                    <a:pt x="614" y="90"/>
                  </a:cubicBezTo>
                  <a:cubicBezTo>
                    <a:pt x="615" y="90"/>
                    <a:pt x="615" y="89"/>
                    <a:pt x="615" y="88"/>
                  </a:cubicBezTo>
                  <a:cubicBezTo>
                    <a:pt x="615" y="87"/>
                    <a:pt x="614" y="87"/>
                    <a:pt x="614" y="87"/>
                  </a:cubicBezTo>
                  <a:moveTo>
                    <a:pt x="50" y="86"/>
                  </a:moveTo>
                  <a:cubicBezTo>
                    <a:pt x="49" y="86"/>
                    <a:pt x="49" y="86"/>
                    <a:pt x="49" y="87"/>
                  </a:cubicBezTo>
                  <a:cubicBezTo>
                    <a:pt x="48" y="87"/>
                    <a:pt x="48" y="88"/>
                    <a:pt x="48" y="89"/>
                  </a:cubicBezTo>
                  <a:cubicBezTo>
                    <a:pt x="48" y="89"/>
                    <a:pt x="49" y="90"/>
                    <a:pt x="50" y="90"/>
                  </a:cubicBezTo>
                  <a:cubicBezTo>
                    <a:pt x="50" y="89"/>
                    <a:pt x="50" y="89"/>
                    <a:pt x="50" y="89"/>
                  </a:cubicBezTo>
                  <a:cubicBezTo>
                    <a:pt x="51" y="89"/>
                    <a:pt x="52" y="88"/>
                    <a:pt x="51" y="87"/>
                  </a:cubicBezTo>
                  <a:cubicBezTo>
                    <a:pt x="51" y="87"/>
                    <a:pt x="50" y="86"/>
                    <a:pt x="50" y="86"/>
                  </a:cubicBezTo>
                  <a:moveTo>
                    <a:pt x="124" y="81"/>
                  </a:moveTo>
                  <a:cubicBezTo>
                    <a:pt x="123" y="81"/>
                    <a:pt x="122" y="82"/>
                    <a:pt x="122" y="83"/>
                  </a:cubicBezTo>
                  <a:cubicBezTo>
                    <a:pt x="122" y="84"/>
                    <a:pt x="123" y="84"/>
                    <a:pt x="124" y="84"/>
                  </a:cubicBezTo>
                  <a:cubicBezTo>
                    <a:pt x="124" y="84"/>
                    <a:pt x="124" y="84"/>
                    <a:pt x="124" y="84"/>
                  </a:cubicBezTo>
                  <a:cubicBezTo>
                    <a:pt x="125" y="84"/>
                    <a:pt x="126" y="84"/>
                    <a:pt x="126" y="83"/>
                  </a:cubicBezTo>
                  <a:cubicBezTo>
                    <a:pt x="126" y="82"/>
                    <a:pt x="125" y="81"/>
                    <a:pt x="124" y="81"/>
                  </a:cubicBezTo>
                  <a:cubicBezTo>
                    <a:pt x="124" y="81"/>
                    <a:pt x="124" y="81"/>
                    <a:pt x="124" y="81"/>
                  </a:cubicBezTo>
                  <a:moveTo>
                    <a:pt x="528" y="80"/>
                  </a:moveTo>
                  <a:cubicBezTo>
                    <a:pt x="528" y="80"/>
                    <a:pt x="527" y="81"/>
                    <a:pt x="527" y="81"/>
                  </a:cubicBezTo>
                  <a:cubicBezTo>
                    <a:pt x="526" y="82"/>
                    <a:pt x="527" y="83"/>
                    <a:pt x="528" y="83"/>
                  </a:cubicBezTo>
                  <a:cubicBezTo>
                    <a:pt x="528" y="84"/>
                    <a:pt x="528" y="84"/>
                    <a:pt x="528" y="84"/>
                  </a:cubicBezTo>
                  <a:cubicBezTo>
                    <a:pt x="529" y="84"/>
                    <a:pt x="530" y="83"/>
                    <a:pt x="530" y="83"/>
                  </a:cubicBezTo>
                  <a:cubicBezTo>
                    <a:pt x="530" y="82"/>
                    <a:pt x="530" y="81"/>
                    <a:pt x="529" y="80"/>
                  </a:cubicBezTo>
                  <a:cubicBezTo>
                    <a:pt x="529" y="80"/>
                    <a:pt x="529" y="80"/>
                    <a:pt x="528" y="80"/>
                  </a:cubicBezTo>
                  <a:moveTo>
                    <a:pt x="609" y="78"/>
                  </a:moveTo>
                  <a:cubicBezTo>
                    <a:pt x="609" y="78"/>
                    <a:pt x="609" y="78"/>
                    <a:pt x="609" y="78"/>
                  </a:cubicBezTo>
                  <a:cubicBezTo>
                    <a:pt x="608" y="79"/>
                    <a:pt x="607" y="80"/>
                    <a:pt x="608" y="80"/>
                  </a:cubicBezTo>
                  <a:cubicBezTo>
                    <a:pt x="608" y="81"/>
                    <a:pt x="609" y="81"/>
                    <a:pt x="609" y="81"/>
                  </a:cubicBezTo>
                  <a:cubicBezTo>
                    <a:pt x="610" y="81"/>
                    <a:pt x="610" y="81"/>
                    <a:pt x="610" y="81"/>
                  </a:cubicBezTo>
                  <a:cubicBezTo>
                    <a:pt x="611" y="81"/>
                    <a:pt x="611" y="80"/>
                    <a:pt x="611" y="79"/>
                  </a:cubicBezTo>
                  <a:cubicBezTo>
                    <a:pt x="611" y="78"/>
                    <a:pt x="610" y="78"/>
                    <a:pt x="609" y="78"/>
                  </a:cubicBezTo>
                  <a:moveTo>
                    <a:pt x="45" y="78"/>
                  </a:moveTo>
                  <a:cubicBezTo>
                    <a:pt x="45" y="78"/>
                    <a:pt x="44" y="78"/>
                    <a:pt x="44" y="78"/>
                  </a:cubicBezTo>
                  <a:cubicBezTo>
                    <a:pt x="43" y="78"/>
                    <a:pt x="43" y="79"/>
                    <a:pt x="43" y="80"/>
                  </a:cubicBezTo>
                  <a:cubicBezTo>
                    <a:pt x="44" y="81"/>
                    <a:pt x="44" y="81"/>
                    <a:pt x="45" y="81"/>
                  </a:cubicBezTo>
                  <a:cubicBezTo>
                    <a:pt x="46" y="81"/>
                    <a:pt x="46" y="81"/>
                    <a:pt x="46" y="81"/>
                  </a:cubicBezTo>
                  <a:cubicBezTo>
                    <a:pt x="46" y="80"/>
                    <a:pt x="47" y="79"/>
                    <a:pt x="46" y="78"/>
                  </a:cubicBezTo>
                  <a:cubicBezTo>
                    <a:pt x="46" y="78"/>
                    <a:pt x="45" y="78"/>
                    <a:pt x="45" y="78"/>
                  </a:cubicBezTo>
                  <a:moveTo>
                    <a:pt x="533" y="71"/>
                  </a:moveTo>
                  <a:cubicBezTo>
                    <a:pt x="532" y="71"/>
                    <a:pt x="531" y="72"/>
                    <a:pt x="531" y="72"/>
                  </a:cubicBezTo>
                  <a:cubicBezTo>
                    <a:pt x="531" y="73"/>
                    <a:pt x="531" y="74"/>
                    <a:pt x="532" y="74"/>
                  </a:cubicBezTo>
                  <a:cubicBezTo>
                    <a:pt x="533" y="75"/>
                    <a:pt x="533" y="75"/>
                    <a:pt x="533" y="75"/>
                  </a:cubicBezTo>
                  <a:cubicBezTo>
                    <a:pt x="533" y="75"/>
                    <a:pt x="534" y="74"/>
                    <a:pt x="534" y="74"/>
                  </a:cubicBezTo>
                  <a:cubicBezTo>
                    <a:pt x="535" y="73"/>
                    <a:pt x="534" y="72"/>
                    <a:pt x="533" y="71"/>
                  </a:cubicBezTo>
                  <a:cubicBezTo>
                    <a:pt x="533" y="71"/>
                    <a:pt x="533" y="71"/>
                    <a:pt x="533" y="71"/>
                  </a:cubicBezTo>
                  <a:moveTo>
                    <a:pt x="605" y="69"/>
                  </a:moveTo>
                  <a:cubicBezTo>
                    <a:pt x="605" y="69"/>
                    <a:pt x="605" y="69"/>
                    <a:pt x="604" y="69"/>
                  </a:cubicBezTo>
                  <a:cubicBezTo>
                    <a:pt x="604" y="69"/>
                    <a:pt x="603" y="70"/>
                    <a:pt x="604" y="71"/>
                  </a:cubicBezTo>
                  <a:cubicBezTo>
                    <a:pt x="604" y="72"/>
                    <a:pt x="605" y="72"/>
                    <a:pt x="605" y="72"/>
                  </a:cubicBezTo>
                  <a:cubicBezTo>
                    <a:pt x="606" y="72"/>
                    <a:pt x="606" y="72"/>
                    <a:pt x="606" y="72"/>
                  </a:cubicBezTo>
                  <a:cubicBezTo>
                    <a:pt x="607" y="72"/>
                    <a:pt x="607" y="71"/>
                    <a:pt x="607" y="70"/>
                  </a:cubicBezTo>
                  <a:cubicBezTo>
                    <a:pt x="606" y="69"/>
                    <a:pt x="606" y="69"/>
                    <a:pt x="605" y="69"/>
                  </a:cubicBezTo>
                  <a:moveTo>
                    <a:pt x="40" y="69"/>
                  </a:moveTo>
                  <a:cubicBezTo>
                    <a:pt x="40" y="69"/>
                    <a:pt x="39" y="69"/>
                    <a:pt x="39" y="69"/>
                  </a:cubicBezTo>
                  <a:cubicBezTo>
                    <a:pt x="38" y="69"/>
                    <a:pt x="38" y="70"/>
                    <a:pt x="39" y="71"/>
                  </a:cubicBezTo>
                  <a:cubicBezTo>
                    <a:pt x="39" y="72"/>
                    <a:pt x="39" y="72"/>
                    <a:pt x="40" y="72"/>
                  </a:cubicBezTo>
                  <a:cubicBezTo>
                    <a:pt x="41" y="72"/>
                    <a:pt x="41" y="72"/>
                    <a:pt x="41" y="72"/>
                  </a:cubicBezTo>
                  <a:cubicBezTo>
                    <a:pt x="42" y="71"/>
                    <a:pt x="42" y="70"/>
                    <a:pt x="41" y="70"/>
                  </a:cubicBezTo>
                  <a:cubicBezTo>
                    <a:pt x="41" y="69"/>
                    <a:pt x="41" y="69"/>
                    <a:pt x="40" y="69"/>
                  </a:cubicBezTo>
                  <a:moveTo>
                    <a:pt x="537" y="62"/>
                  </a:moveTo>
                  <a:cubicBezTo>
                    <a:pt x="536" y="62"/>
                    <a:pt x="536" y="63"/>
                    <a:pt x="535" y="63"/>
                  </a:cubicBezTo>
                  <a:cubicBezTo>
                    <a:pt x="535" y="64"/>
                    <a:pt x="535" y="65"/>
                    <a:pt x="536" y="65"/>
                  </a:cubicBezTo>
                  <a:cubicBezTo>
                    <a:pt x="537" y="66"/>
                    <a:pt x="537" y="66"/>
                    <a:pt x="537" y="66"/>
                  </a:cubicBezTo>
                  <a:cubicBezTo>
                    <a:pt x="538" y="66"/>
                    <a:pt x="538" y="65"/>
                    <a:pt x="538" y="65"/>
                  </a:cubicBezTo>
                  <a:cubicBezTo>
                    <a:pt x="539" y="64"/>
                    <a:pt x="538" y="63"/>
                    <a:pt x="538" y="62"/>
                  </a:cubicBezTo>
                  <a:cubicBezTo>
                    <a:pt x="537" y="62"/>
                    <a:pt x="537" y="62"/>
                    <a:pt x="537" y="62"/>
                  </a:cubicBezTo>
                  <a:moveTo>
                    <a:pt x="35" y="60"/>
                  </a:moveTo>
                  <a:cubicBezTo>
                    <a:pt x="35" y="60"/>
                    <a:pt x="35" y="60"/>
                    <a:pt x="34" y="60"/>
                  </a:cubicBezTo>
                  <a:cubicBezTo>
                    <a:pt x="34" y="61"/>
                    <a:pt x="33" y="62"/>
                    <a:pt x="34" y="62"/>
                  </a:cubicBezTo>
                  <a:cubicBezTo>
                    <a:pt x="34" y="63"/>
                    <a:pt x="35" y="63"/>
                    <a:pt x="35" y="63"/>
                  </a:cubicBezTo>
                  <a:cubicBezTo>
                    <a:pt x="36" y="63"/>
                    <a:pt x="36" y="63"/>
                    <a:pt x="36" y="63"/>
                  </a:cubicBezTo>
                  <a:cubicBezTo>
                    <a:pt x="37" y="63"/>
                    <a:pt x="37" y="62"/>
                    <a:pt x="37" y="61"/>
                  </a:cubicBezTo>
                  <a:cubicBezTo>
                    <a:pt x="36" y="60"/>
                    <a:pt x="36" y="60"/>
                    <a:pt x="35" y="60"/>
                  </a:cubicBezTo>
                  <a:moveTo>
                    <a:pt x="601" y="60"/>
                  </a:moveTo>
                  <a:cubicBezTo>
                    <a:pt x="601" y="60"/>
                    <a:pt x="600" y="60"/>
                    <a:pt x="600" y="60"/>
                  </a:cubicBezTo>
                  <a:cubicBezTo>
                    <a:pt x="599" y="60"/>
                    <a:pt x="599" y="61"/>
                    <a:pt x="599" y="62"/>
                  </a:cubicBezTo>
                  <a:cubicBezTo>
                    <a:pt x="600" y="63"/>
                    <a:pt x="600" y="63"/>
                    <a:pt x="601" y="63"/>
                  </a:cubicBezTo>
                  <a:cubicBezTo>
                    <a:pt x="602" y="63"/>
                    <a:pt x="602" y="63"/>
                    <a:pt x="602" y="63"/>
                  </a:cubicBezTo>
                  <a:cubicBezTo>
                    <a:pt x="602" y="63"/>
                    <a:pt x="603" y="62"/>
                    <a:pt x="602" y="61"/>
                  </a:cubicBezTo>
                  <a:cubicBezTo>
                    <a:pt x="602" y="60"/>
                    <a:pt x="602" y="60"/>
                    <a:pt x="601" y="60"/>
                  </a:cubicBezTo>
                  <a:moveTo>
                    <a:pt x="541" y="53"/>
                  </a:moveTo>
                  <a:cubicBezTo>
                    <a:pt x="541" y="53"/>
                    <a:pt x="540" y="54"/>
                    <a:pt x="540" y="54"/>
                  </a:cubicBezTo>
                  <a:cubicBezTo>
                    <a:pt x="539" y="55"/>
                    <a:pt x="540" y="56"/>
                    <a:pt x="541" y="56"/>
                  </a:cubicBezTo>
                  <a:cubicBezTo>
                    <a:pt x="541" y="57"/>
                    <a:pt x="541" y="57"/>
                    <a:pt x="541" y="57"/>
                  </a:cubicBezTo>
                  <a:cubicBezTo>
                    <a:pt x="542" y="57"/>
                    <a:pt x="542" y="56"/>
                    <a:pt x="543" y="56"/>
                  </a:cubicBezTo>
                  <a:cubicBezTo>
                    <a:pt x="543" y="55"/>
                    <a:pt x="543" y="54"/>
                    <a:pt x="542" y="53"/>
                  </a:cubicBezTo>
                  <a:cubicBezTo>
                    <a:pt x="542" y="53"/>
                    <a:pt x="542" y="53"/>
                    <a:pt x="541" y="53"/>
                  </a:cubicBezTo>
                  <a:moveTo>
                    <a:pt x="30" y="51"/>
                  </a:moveTo>
                  <a:cubicBezTo>
                    <a:pt x="30" y="51"/>
                    <a:pt x="30" y="51"/>
                    <a:pt x="30" y="51"/>
                  </a:cubicBezTo>
                  <a:cubicBezTo>
                    <a:pt x="29" y="52"/>
                    <a:pt x="28" y="53"/>
                    <a:pt x="29" y="54"/>
                  </a:cubicBezTo>
                  <a:cubicBezTo>
                    <a:pt x="29" y="54"/>
                    <a:pt x="30" y="55"/>
                    <a:pt x="30" y="55"/>
                  </a:cubicBezTo>
                  <a:cubicBezTo>
                    <a:pt x="31" y="54"/>
                    <a:pt x="31" y="54"/>
                    <a:pt x="31" y="54"/>
                  </a:cubicBezTo>
                  <a:cubicBezTo>
                    <a:pt x="32" y="54"/>
                    <a:pt x="32" y="53"/>
                    <a:pt x="32" y="52"/>
                  </a:cubicBezTo>
                  <a:cubicBezTo>
                    <a:pt x="32" y="52"/>
                    <a:pt x="31" y="51"/>
                    <a:pt x="30" y="51"/>
                  </a:cubicBezTo>
                  <a:moveTo>
                    <a:pt x="597" y="51"/>
                  </a:moveTo>
                  <a:cubicBezTo>
                    <a:pt x="597" y="51"/>
                    <a:pt x="596" y="51"/>
                    <a:pt x="596" y="51"/>
                  </a:cubicBezTo>
                  <a:cubicBezTo>
                    <a:pt x="595" y="51"/>
                    <a:pt x="595" y="52"/>
                    <a:pt x="595" y="53"/>
                  </a:cubicBezTo>
                  <a:cubicBezTo>
                    <a:pt x="596" y="54"/>
                    <a:pt x="596" y="54"/>
                    <a:pt x="597" y="54"/>
                  </a:cubicBezTo>
                  <a:cubicBezTo>
                    <a:pt x="597" y="54"/>
                    <a:pt x="597" y="54"/>
                    <a:pt x="597" y="54"/>
                  </a:cubicBezTo>
                  <a:cubicBezTo>
                    <a:pt x="598" y="54"/>
                    <a:pt x="599" y="53"/>
                    <a:pt x="598" y="52"/>
                  </a:cubicBezTo>
                  <a:cubicBezTo>
                    <a:pt x="598" y="51"/>
                    <a:pt x="597" y="51"/>
                    <a:pt x="597" y="51"/>
                  </a:cubicBezTo>
                  <a:moveTo>
                    <a:pt x="546" y="44"/>
                  </a:moveTo>
                  <a:cubicBezTo>
                    <a:pt x="545" y="44"/>
                    <a:pt x="544" y="45"/>
                    <a:pt x="544" y="45"/>
                  </a:cubicBezTo>
                  <a:cubicBezTo>
                    <a:pt x="544" y="46"/>
                    <a:pt x="544" y="47"/>
                    <a:pt x="545" y="47"/>
                  </a:cubicBezTo>
                  <a:cubicBezTo>
                    <a:pt x="546" y="48"/>
                    <a:pt x="546" y="48"/>
                    <a:pt x="546" y="48"/>
                  </a:cubicBezTo>
                  <a:cubicBezTo>
                    <a:pt x="546" y="48"/>
                    <a:pt x="547" y="47"/>
                    <a:pt x="547" y="47"/>
                  </a:cubicBezTo>
                  <a:cubicBezTo>
                    <a:pt x="547" y="46"/>
                    <a:pt x="547" y="45"/>
                    <a:pt x="546" y="44"/>
                  </a:cubicBezTo>
                  <a:cubicBezTo>
                    <a:pt x="546" y="44"/>
                    <a:pt x="546" y="44"/>
                    <a:pt x="546" y="44"/>
                  </a:cubicBezTo>
                  <a:moveTo>
                    <a:pt x="26" y="42"/>
                  </a:moveTo>
                  <a:cubicBezTo>
                    <a:pt x="25" y="42"/>
                    <a:pt x="25" y="43"/>
                    <a:pt x="25" y="43"/>
                  </a:cubicBezTo>
                  <a:cubicBezTo>
                    <a:pt x="24" y="43"/>
                    <a:pt x="24" y="44"/>
                    <a:pt x="24" y="45"/>
                  </a:cubicBezTo>
                  <a:cubicBezTo>
                    <a:pt x="24" y="46"/>
                    <a:pt x="25" y="46"/>
                    <a:pt x="26" y="46"/>
                  </a:cubicBezTo>
                  <a:cubicBezTo>
                    <a:pt x="26" y="46"/>
                    <a:pt x="26" y="46"/>
                    <a:pt x="26" y="46"/>
                  </a:cubicBezTo>
                  <a:cubicBezTo>
                    <a:pt x="27" y="45"/>
                    <a:pt x="27" y="44"/>
                    <a:pt x="27" y="43"/>
                  </a:cubicBezTo>
                  <a:cubicBezTo>
                    <a:pt x="27" y="43"/>
                    <a:pt x="26" y="42"/>
                    <a:pt x="26" y="42"/>
                  </a:cubicBezTo>
                  <a:moveTo>
                    <a:pt x="593" y="42"/>
                  </a:moveTo>
                  <a:cubicBezTo>
                    <a:pt x="592" y="42"/>
                    <a:pt x="592" y="42"/>
                    <a:pt x="592" y="42"/>
                  </a:cubicBezTo>
                  <a:cubicBezTo>
                    <a:pt x="591" y="42"/>
                    <a:pt x="591" y="43"/>
                    <a:pt x="591" y="44"/>
                  </a:cubicBezTo>
                  <a:cubicBezTo>
                    <a:pt x="591" y="45"/>
                    <a:pt x="592" y="45"/>
                    <a:pt x="593" y="45"/>
                  </a:cubicBezTo>
                  <a:cubicBezTo>
                    <a:pt x="593" y="45"/>
                    <a:pt x="593" y="45"/>
                    <a:pt x="593" y="45"/>
                  </a:cubicBezTo>
                  <a:cubicBezTo>
                    <a:pt x="594" y="45"/>
                    <a:pt x="594" y="44"/>
                    <a:pt x="594" y="43"/>
                  </a:cubicBezTo>
                  <a:cubicBezTo>
                    <a:pt x="594" y="42"/>
                    <a:pt x="593" y="42"/>
                    <a:pt x="593" y="42"/>
                  </a:cubicBezTo>
                  <a:moveTo>
                    <a:pt x="259" y="38"/>
                  </a:moveTo>
                  <a:cubicBezTo>
                    <a:pt x="258" y="38"/>
                    <a:pt x="257" y="39"/>
                    <a:pt x="257" y="39"/>
                  </a:cubicBezTo>
                  <a:cubicBezTo>
                    <a:pt x="257" y="40"/>
                    <a:pt x="258" y="41"/>
                    <a:pt x="259" y="41"/>
                  </a:cubicBezTo>
                  <a:cubicBezTo>
                    <a:pt x="259" y="41"/>
                    <a:pt x="259" y="41"/>
                    <a:pt x="259" y="41"/>
                  </a:cubicBezTo>
                  <a:cubicBezTo>
                    <a:pt x="260" y="41"/>
                    <a:pt x="261" y="41"/>
                    <a:pt x="261" y="40"/>
                  </a:cubicBezTo>
                  <a:cubicBezTo>
                    <a:pt x="261" y="39"/>
                    <a:pt x="260" y="38"/>
                    <a:pt x="259" y="38"/>
                  </a:cubicBezTo>
                  <a:cubicBezTo>
                    <a:pt x="259" y="38"/>
                    <a:pt x="259" y="38"/>
                    <a:pt x="259" y="38"/>
                  </a:cubicBezTo>
                  <a:moveTo>
                    <a:pt x="249" y="37"/>
                  </a:moveTo>
                  <a:cubicBezTo>
                    <a:pt x="248" y="37"/>
                    <a:pt x="248" y="37"/>
                    <a:pt x="247" y="38"/>
                  </a:cubicBezTo>
                  <a:cubicBezTo>
                    <a:pt x="247" y="39"/>
                    <a:pt x="248" y="40"/>
                    <a:pt x="249" y="40"/>
                  </a:cubicBezTo>
                  <a:cubicBezTo>
                    <a:pt x="249" y="40"/>
                    <a:pt x="249" y="40"/>
                    <a:pt x="249" y="40"/>
                  </a:cubicBezTo>
                  <a:cubicBezTo>
                    <a:pt x="250" y="40"/>
                    <a:pt x="251" y="39"/>
                    <a:pt x="251" y="39"/>
                  </a:cubicBezTo>
                  <a:cubicBezTo>
                    <a:pt x="251" y="38"/>
                    <a:pt x="250" y="37"/>
                    <a:pt x="249" y="37"/>
                  </a:cubicBezTo>
                  <a:cubicBezTo>
                    <a:pt x="249" y="37"/>
                    <a:pt x="249" y="37"/>
                    <a:pt x="249" y="37"/>
                  </a:cubicBezTo>
                  <a:moveTo>
                    <a:pt x="239" y="36"/>
                  </a:moveTo>
                  <a:cubicBezTo>
                    <a:pt x="238" y="36"/>
                    <a:pt x="238" y="36"/>
                    <a:pt x="237" y="37"/>
                  </a:cubicBezTo>
                  <a:cubicBezTo>
                    <a:pt x="237" y="38"/>
                    <a:pt x="238" y="39"/>
                    <a:pt x="239" y="39"/>
                  </a:cubicBezTo>
                  <a:cubicBezTo>
                    <a:pt x="239" y="39"/>
                    <a:pt x="239" y="39"/>
                    <a:pt x="239" y="39"/>
                  </a:cubicBezTo>
                  <a:cubicBezTo>
                    <a:pt x="240" y="39"/>
                    <a:pt x="241" y="38"/>
                    <a:pt x="241" y="37"/>
                  </a:cubicBezTo>
                  <a:cubicBezTo>
                    <a:pt x="241" y="37"/>
                    <a:pt x="240" y="36"/>
                    <a:pt x="239" y="36"/>
                  </a:cubicBezTo>
                  <a:cubicBezTo>
                    <a:pt x="239" y="36"/>
                    <a:pt x="239" y="36"/>
                    <a:pt x="239" y="36"/>
                  </a:cubicBezTo>
                  <a:moveTo>
                    <a:pt x="550" y="35"/>
                  </a:moveTo>
                  <a:cubicBezTo>
                    <a:pt x="549" y="35"/>
                    <a:pt x="549" y="36"/>
                    <a:pt x="548" y="36"/>
                  </a:cubicBezTo>
                  <a:cubicBezTo>
                    <a:pt x="548" y="37"/>
                    <a:pt x="548" y="38"/>
                    <a:pt x="549" y="38"/>
                  </a:cubicBezTo>
                  <a:cubicBezTo>
                    <a:pt x="550" y="39"/>
                    <a:pt x="550" y="39"/>
                    <a:pt x="550" y="39"/>
                  </a:cubicBezTo>
                  <a:cubicBezTo>
                    <a:pt x="551" y="39"/>
                    <a:pt x="551" y="38"/>
                    <a:pt x="551" y="38"/>
                  </a:cubicBezTo>
                  <a:cubicBezTo>
                    <a:pt x="552" y="37"/>
                    <a:pt x="551" y="36"/>
                    <a:pt x="551" y="35"/>
                  </a:cubicBezTo>
                  <a:cubicBezTo>
                    <a:pt x="550" y="35"/>
                    <a:pt x="550" y="35"/>
                    <a:pt x="550" y="35"/>
                  </a:cubicBezTo>
                  <a:moveTo>
                    <a:pt x="229" y="34"/>
                  </a:moveTo>
                  <a:cubicBezTo>
                    <a:pt x="228" y="34"/>
                    <a:pt x="228" y="35"/>
                    <a:pt x="228" y="36"/>
                  </a:cubicBezTo>
                  <a:cubicBezTo>
                    <a:pt x="227" y="37"/>
                    <a:pt x="228" y="38"/>
                    <a:pt x="229" y="38"/>
                  </a:cubicBezTo>
                  <a:cubicBezTo>
                    <a:pt x="229" y="38"/>
                    <a:pt x="229" y="38"/>
                    <a:pt x="229" y="38"/>
                  </a:cubicBezTo>
                  <a:cubicBezTo>
                    <a:pt x="230" y="38"/>
                    <a:pt x="231" y="37"/>
                    <a:pt x="231" y="36"/>
                  </a:cubicBezTo>
                  <a:cubicBezTo>
                    <a:pt x="231" y="35"/>
                    <a:pt x="230" y="35"/>
                    <a:pt x="229" y="34"/>
                  </a:cubicBezTo>
                  <a:cubicBezTo>
                    <a:pt x="229" y="34"/>
                    <a:pt x="229" y="34"/>
                    <a:pt x="229" y="34"/>
                  </a:cubicBezTo>
                  <a:moveTo>
                    <a:pt x="21" y="34"/>
                  </a:moveTo>
                  <a:cubicBezTo>
                    <a:pt x="20" y="34"/>
                    <a:pt x="20" y="34"/>
                    <a:pt x="20" y="34"/>
                  </a:cubicBezTo>
                  <a:cubicBezTo>
                    <a:pt x="19" y="34"/>
                    <a:pt x="19" y="35"/>
                    <a:pt x="19" y="36"/>
                  </a:cubicBezTo>
                  <a:cubicBezTo>
                    <a:pt x="20" y="37"/>
                    <a:pt x="20" y="37"/>
                    <a:pt x="21" y="37"/>
                  </a:cubicBezTo>
                  <a:cubicBezTo>
                    <a:pt x="22" y="37"/>
                    <a:pt x="22" y="37"/>
                    <a:pt x="22" y="37"/>
                  </a:cubicBezTo>
                  <a:cubicBezTo>
                    <a:pt x="22" y="36"/>
                    <a:pt x="23" y="35"/>
                    <a:pt x="22" y="35"/>
                  </a:cubicBezTo>
                  <a:cubicBezTo>
                    <a:pt x="22" y="34"/>
                    <a:pt x="21" y="34"/>
                    <a:pt x="21" y="34"/>
                  </a:cubicBezTo>
                  <a:moveTo>
                    <a:pt x="219" y="33"/>
                  </a:moveTo>
                  <a:cubicBezTo>
                    <a:pt x="218" y="33"/>
                    <a:pt x="218" y="34"/>
                    <a:pt x="218" y="35"/>
                  </a:cubicBezTo>
                  <a:cubicBezTo>
                    <a:pt x="218" y="36"/>
                    <a:pt x="218" y="37"/>
                    <a:pt x="219" y="37"/>
                  </a:cubicBezTo>
                  <a:cubicBezTo>
                    <a:pt x="219" y="37"/>
                    <a:pt x="219" y="37"/>
                    <a:pt x="219" y="37"/>
                  </a:cubicBezTo>
                  <a:cubicBezTo>
                    <a:pt x="220" y="37"/>
                    <a:pt x="221" y="36"/>
                    <a:pt x="221" y="35"/>
                  </a:cubicBezTo>
                  <a:cubicBezTo>
                    <a:pt x="221" y="34"/>
                    <a:pt x="220" y="33"/>
                    <a:pt x="219" y="33"/>
                  </a:cubicBezTo>
                  <a:cubicBezTo>
                    <a:pt x="219" y="33"/>
                    <a:pt x="219" y="33"/>
                    <a:pt x="219" y="33"/>
                  </a:cubicBezTo>
                  <a:moveTo>
                    <a:pt x="588" y="33"/>
                  </a:moveTo>
                  <a:cubicBezTo>
                    <a:pt x="588" y="33"/>
                    <a:pt x="588" y="33"/>
                    <a:pt x="588" y="33"/>
                  </a:cubicBezTo>
                  <a:cubicBezTo>
                    <a:pt x="587" y="33"/>
                    <a:pt x="586" y="34"/>
                    <a:pt x="587" y="35"/>
                  </a:cubicBezTo>
                  <a:cubicBezTo>
                    <a:pt x="587" y="36"/>
                    <a:pt x="588" y="36"/>
                    <a:pt x="588" y="36"/>
                  </a:cubicBezTo>
                  <a:cubicBezTo>
                    <a:pt x="589" y="36"/>
                    <a:pt x="589" y="36"/>
                    <a:pt x="589" y="36"/>
                  </a:cubicBezTo>
                  <a:cubicBezTo>
                    <a:pt x="590" y="35"/>
                    <a:pt x="590" y="34"/>
                    <a:pt x="590" y="34"/>
                  </a:cubicBezTo>
                  <a:cubicBezTo>
                    <a:pt x="590" y="33"/>
                    <a:pt x="589" y="33"/>
                    <a:pt x="588" y="33"/>
                  </a:cubicBezTo>
                  <a:moveTo>
                    <a:pt x="209" y="32"/>
                  </a:moveTo>
                  <a:cubicBezTo>
                    <a:pt x="209" y="32"/>
                    <a:pt x="208" y="33"/>
                    <a:pt x="208" y="34"/>
                  </a:cubicBezTo>
                  <a:cubicBezTo>
                    <a:pt x="208" y="35"/>
                    <a:pt x="208" y="35"/>
                    <a:pt x="209" y="36"/>
                  </a:cubicBezTo>
                  <a:cubicBezTo>
                    <a:pt x="209" y="36"/>
                    <a:pt x="209" y="36"/>
                    <a:pt x="209" y="36"/>
                  </a:cubicBezTo>
                  <a:cubicBezTo>
                    <a:pt x="210" y="36"/>
                    <a:pt x="211" y="35"/>
                    <a:pt x="211" y="34"/>
                  </a:cubicBezTo>
                  <a:cubicBezTo>
                    <a:pt x="211" y="33"/>
                    <a:pt x="210" y="32"/>
                    <a:pt x="210" y="32"/>
                  </a:cubicBezTo>
                  <a:cubicBezTo>
                    <a:pt x="209" y="32"/>
                    <a:pt x="209" y="32"/>
                    <a:pt x="209" y="32"/>
                  </a:cubicBezTo>
                  <a:moveTo>
                    <a:pt x="199" y="31"/>
                  </a:moveTo>
                  <a:cubicBezTo>
                    <a:pt x="199" y="31"/>
                    <a:pt x="198" y="32"/>
                    <a:pt x="198" y="33"/>
                  </a:cubicBezTo>
                  <a:cubicBezTo>
                    <a:pt x="198" y="33"/>
                    <a:pt x="198" y="34"/>
                    <a:pt x="199" y="34"/>
                  </a:cubicBezTo>
                  <a:cubicBezTo>
                    <a:pt x="199" y="34"/>
                    <a:pt x="199" y="34"/>
                    <a:pt x="199" y="34"/>
                  </a:cubicBezTo>
                  <a:cubicBezTo>
                    <a:pt x="200" y="34"/>
                    <a:pt x="201" y="34"/>
                    <a:pt x="201" y="33"/>
                  </a:cubicBezTo>
                  <a:cubicBezTo>
                    <a:pt x="201" y="32"/>
                    <a:pt x="201" y="31"/>
                    <a:pt x="200" y="31"/>
                  </a:cubicBezTo>
                  <a:cubicBezTo>
                    <a:pt x="200" y="31"/>
                    <a:pt x="199" y="31"/>
                    <a:pt x="199" y="31"/>
                  </a:cubicBezTo>
                  <a:moveTo>
                    <a:pt x="189" y="30"/>
                  </a:moveTo>
                  <a:cubicBezTo>
                    <a:pt x="189" y="30"/>
                    <a:pt x="188" y="31"/>
                    <a:pt x="188" y="31"/>
                  </a:cubicBezTo>
                  <a:cubicBezTo>
                    <a:pt x="188" y="32"/>
                    <a:pt x="188" y="33"/>
                    <a:pt x="189" y="33"/>
                  </a:cubicBezTo>
                  <a:cubicBezTo>
                    <a:pt x="189" y="33"/>
                    <a:pt x="189" y="33"/>
                    <a:pt x="189" y="33"/>
                  </a:cubicBezTo>
                  <a:cubicBezTo>
                    <a:pt x="190" y="33"/>
                    <a:pt x="191" y="33"/>
                    <a:pt x="191" y="32"/>
                  </a:cubicBezTo>
                  <a:cubicBezTo>
                    <a:pt x="191" y="31"/>
                    <a:pt x="191" y="30"/>
                    <a:pt x="190" y="30"/>
                  </a:cubicBezTo>
                  <a:cubicBezTo>
                    <a:pt x="190" y="30"/>
                    <a:pt x="190" y="30"/>
                    <a:pt x="189" y="30"/>
                  </a:cubicBezTo>
                  <a:moveTo>
                    <a:pt x="16" y="25"/>
                  </a:moveTo>
                  <a:cubicBezTo>
                    <a:pt x="16" y="25"/>
                    <a:pt x="15" y="25"/>
                    <a:pt x="15" y="25"/>
                  </a:cubicBezTo>
                  <a:cubicBezTo>
                    <a:pt x="14" y="26"/>
                    <a:pt x="14" y="27"/>
                    <a:pt x="14" y="27"/>
                  </a:cubicBezTo>
                  <a:cubicBezTo>
                    <a:pt x="15" y="28"/>
                    <a:pt x="15" y="28"/>
                    <a:pt x="16" y="28"/>
                  </a:cubicBezTo>
                  <a:cubicBezTo>
                    <a:pt x="17" y="28"/>
                    <a:pt x="17" y="28"/>
                    <a:pt x="17" y="28"/>
                  </a:cubicBezTo>
                  <a:cubicBezTo>
                    <a:pt x="17" y="28"/>
                    <a:pt x="18" y="27"/>
                    <a:pt x="17" y="26"/>
                  </a:cubicBezTo>
                  <a:cubicBezTo>
                    <a:pt x="17" y="25"/>
                    <a:pt x="16" y="25"/>
                    <a:pt x="16" y="25"/>
                  </a:cubicBezTo>
                  <a:moveTo>
                    <a:pt x="11" y="16"/>
                  </a:moveTo>
                  <a:cubicBezTo>
                    <a:pt x="11" y="16"/>
                    <a:pt x="11" y="16"/>
                    <a:pt x="10" y="16"/>
                  </a:cubicBezTo>
                  <a:cubicBezTo>
                    <a:pt x="9" y="17"/>
                    <a:pt x="9" y="18"/>
                    <a:pt x="10" y="19"/>
                  </a:cubicBezTo>
                  <a:cubicBezTo>
                    <a:pt x="10" y="19"/>
                    <a:pt x="11" y="20"/>
                    <a:pt x="11" y="20"/>
                  </a:cubicBezTo>
                  <a:cubicBezTo>
                    <a:pt x="12" y="19"/>
                    <a:pt x="12" y="19"/>
                    <a:pt x="12" y="19"/>
                  </a:cubicBezTo>
                  <a:cubicBezTo>
                    <a:pt x="13" y="19"/>
                    <a:pt x="13" y="18"/>
                    <a:pt x="13" y="17"/>
                  </a:cubicBezTo>
                  <a:cubicBezTo>
                    <a:pt x="12" y="17"/>
                    <a:pt x="12" y="16"/>
                    <a:pt x="11" y="16"/>
                  </a:cubicBezTo>
                  <a:moveTo>
                    <a:pt x="6" y="7"/>
                  </a:moveTo>
                  <a:cubicBezTo>
                    <a:pt x="6" y="7"/>
                    <a:pt x="6" y="8"/>
                    <a:pt x="5" y="8"/>
                  </a:cubicBezTo>
                  <a:cubicBezTo>
                    <a:pt x="5" y="8"/>
                    <a:pt x="4" y="9"/>
                    <a:pt x="5" y="10"/>
                  </a:cubicBezTo>
                  <a:cubicBezTo>
                    <a:pt x="5" y="10"/>
                    <a:pt x="6" y="11"/>
                    <a:pt x="6" y="11"/>
                  </a:cubicBezTo>
                  <a:cubicBezTo>
                    <a:pt x="7" y="11"/>
                    <a:pt x="7" y="11"/>
                    <a:pt x="7" y="11"/>
                  </a:cubicBezTo>
                  <a:cubicBezTo>
                    <a:pt x="8" y="10"/>
                    <a:pt x="8" y="9"/>
                    <a:pt x="8" y="8"/>
                  </a:cubicBezTo>
                  <a:cubicBezTo>
                    <a:pt x="7" y="8"/>
                    <a:pt x="7" y="7"/>
                    <a:pt x="6" y="7"/>
                  </a:cubicBezTo>
                  <a:moveTo>
                    <a:pt x="3" y="0"/>
                  </a:moveTo>
                  <a:cubicBezTo>
                    <a:pt x="2" y="0"/>
                    <a:pt x="1" y="1"/>
                    <a:pt x="0" y="1"/>
                  </a:cubicBezTo>
                  <a:cubicBezTo>
                    <a:pt x="0" y="1"/>
                    <a:pt x="0" y="1"/>
                    <a:pt x="0" y="1"/>
                  </a:cubicBezTo>
                  <a:cubicBezTo>
                    <a:pt x="0" y="2"/>
                    <a:pt x="1" y="2"/>
                    <a:pt x="1" y="2"/>
                  </a:cubicBezTo>
                  <a:cubicBezTo>
                    <a:pt x="2" y="2"/>
                    <a:pt x="2" y="2"/>
                    <a:pt x="2" y="2"/>
                  </a:cubicBezTo>
                  <a:cubicBezTo>
                    <a:pt x="3" y="1"/>
                    <a:pt x="3" y="1"/>
                    <a:pt x="3"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7" name="Google Shape;727;p82"/>
            <p:cNvSpPr/>
            <p:nvPr/>
          </p:nvSpPr>
          <p:spPr>
            <a:xfrm>
              <a:off x="6901067" y="1745946"/>
              <a:ext cx="491822" cy="256017"/>
            </a:xfrm>
            <a:custGeom>
              <a:rect b="b" l="l" r="r" t="t"/>
              <a:pathLst>
                <a:path extrusionOk="0" h="75" w="144">
                  <a:moveTo>
                    <a:pt x="124" y="72"/>
                  </a:moveTo>
                  <a:cubicBezTo>
                    <a:pt x="123" y="72"/>
                    <a:pt x="123" y="72"/>
                    <a:pt x="122" y="72"/>
                  </a:cubicBezTo>
                  <a:cubicBezTo>
                    <a:pt x="122" y="73"/>
                    <a:pt x="122" y="74"/>
                    <a:pt x="123" y="75"/>
                  </a:cubicBezTo>
                  <a:cubicBezTo>
                    <a:pt x="124" y="75"/>
                    <a:pt x="124" y="75"/>
                    <a:pt x="124" y="75"/>
                  </a:cubicBezTo>
                  <a:cubicBezTo>
                    <a:pt x="124" y="72"/>
                    <a:pt x="124" y="72"/>
                    <a:pt x="124" y="72"/>
                  </a:cubicBezTo>
                  <a:moveTo>
                    <a:pt x="130" y="64"/>
                  </a:moveTo>
                  <a:cubicBezTo>
                    <a:pt x="129" y="64"/>
                    <a:pt x="129" y="64"/>
                    <a:pt x="129" y="64"/>
                  </a:cubicBezTo>
                  <a:cubicBezTo>
                    <a:pt x="128" y="65"/>
                    <a:pt x="128" y="66"/>
                    <a:pt x="129" y="67"/>
                  </a:cubicBezTo>
                  <a:cubicBezTo>
                    <a:pt x="130" y="67"/>
                    <a:pt x="130" y="67"/>
                    <a:pt x="130" y="67"/>
                  </a:cubicBezTo>
                  <a:cubicBezTo>
                    <a:pt x="130" y="67"/>
                    <a:pt x="131" y="67"/>
                    <a:pt x="131" y="66"/>
                  </a:cubicBezTo>
                  <a:cubicBezTo>
                    <a:pt x="132" y="66"/>
                    <a:pt x="132" y="65"/>
                    <a:pt x="131" y="64"/>
                  </a:cubicBezTo>
                  <a:cubicBezTo>
                    <a:pt x="131" y="64"/>
                    <a:pt x="130" y="64"/>
                    <a:pt x="130" y="64"/>
                  </a:cubicBezTo>
                  <a:moveTo>
                    <a:pt x="136" y="56"/>
                  </a:moveTo>
                  <a:cubicBezTo>
                    <a:pt x="136" y="56"/>
                    <a:pt x="135" y="56"/>
                    <a:pt x="135" y="56"/>
                  </a:cubicBezTo>
                  <a:cubicBezTo>
                    <a:pt x="134" y="57"/>
                    <a:pt x="134" y="58"/>
                    <a:pt x="135" y="59"/>
                  </a:cubicBezTo>
                  <a:cubicBezTo>
                    <a:pt x="136" y="59"/>
                    <a:pt x="136" y="59"/>
                    <a:pt x="136" y="59"/>
                  </a:cubicBezTo>
                  <a:cubicBezTo>
                    <a:pt x="137" y="59"/>
                    <a:pt x="137" y="59"/>
                    <a:pt x="137" y="58"/>
                  </a:cubicBezTo>
                  <a:cubicBezTo>
                    <a:pt x="138" y="58"/>
                    <a:pt x="138" y="57"/>
                    <a:pt x="137" y="56"/>
                  </a:cubicBezTo>
                  <a:cubicBezTo>
                    <a:pt x="137" y="56"/>
                    <a:pt x="136" y="56"/>
                    <a:pt x="136" y="56"/>
                  </a:cubicBezTo>
                  <a:moveTo>
                    <a:pt x="142" y="48"/>
                  </a:moveTo>
                  <a:cubicBezTo>
                    <a:pt x="142" y="48"/>
                    <a:pt x="141" y="48"/>
                    <a:pt x="141" y="49"/>
                  </a:cubicBezTo>
                  <a:cubicBezTo>
                    <a:pt x="140" y="49"/>
                    <a:pt x="141" y="50"/>
                    <a:pt x="141" y="51"/>
                  </a:cubicBezTo>
                  <a:cubicBezTo>
                    <a:pt x="142" y="51"/>
                    <a:pt x="142" y="51"/>
                    <a:pt x="142" y="51"/>
                  </a:cubicBezTo>
                  <a:cubicBezTo>
                    <a:pt x="143" y="51"/>
                    <a:pt x="143" y="51"/>
                    <a:pt x="144" y="51"/>
                  </a:cubicBezTo>
                  <a:cubicBezTo>
                    <a:pt x="144" y="50"/>
                    <a:pt x="144" y="49"/>
                    <a:pt x="143" y="48"/>
                  </a:cubicBezTo>
                  <a:cubicBezTo>
                    <a:pt x="143" y="48"/>
                    <a:pt x="143" y="48"/>
                    <a:pt x="142" y="48"/>
                  </a:cubicBezTo>
                  <a:moveTo>
                    <a:pt x="120" y="7"/>
                  </a:moveTo>
                  <a:cubicBezTo>
                    <a:pt x="119" y="7"/>
                    <a:pt x="118" y="8"/>
                    <a:pt x="118" y="9"/>
                  </a:cubicBezTo>
                  <a:cubicBezTo>
                    <a:pt x="118" y="10"/>
                    <a:pt x="119" y="10"/>
                    <a:pt x="120" y="10"/>
                  </a:cubicBezTo>
                  <a:cubicBezTo>
                    <a:pt x="120" y="10"/>
                    <a:pt x="120" y="10"/>
                    <a:pt x="120" y="10"/>
                  </a:cubicBezTo>
                  <a:cubicBezTo>
                    <a:pt x="121" y="10"/>
                    <a:pt x="121" y="10"/>
                    <a:pt x="121" y="9"/>
                  </a:cubicBezTo>
                  <a:cubicBezTo>
                    <a:pt x="121" y="8"/>
                    <a:pt x="121" y="7"/>
                    <a:pt x="120" y="7"/>
                  </a:cubicBezTo>
                  <a:cubicBezTo>
                    <a:pt x="120" y="7"/>
                    <a:pt x="120" y="7"/>
                    <a:pt x="120" y="7"/>
                  </a:cubicBezTo>
                  <a:moveTo>
                    <a:pt x="110" y="7"/>
                  </a:moveTo>
                  <a:cubicBezTo>
                    <a:pt x="109" y="7"/>
                    <a:pt x="108" y="7"/>
                    <a:pt x="108" y="8"/>
                  </a:cubicBezTo>
                  <a:cubicBezTo>
                    <a:pt x="108" y="9"/>
                    <a:pt x="109" y="10"/>
                    <a:pt x="110" y="10"/>
                  </a:cubicBezTo>
                  <a:cubicBezTo>
                    <a:pt x="110" y="10"/>
                    <a:pt x="110" y="10"/>
                    <a:pt x="110" y="10"/>
                  </a:cubicBezTo>
                  <a:cubicBezTo>
                    <a:pt x="111" y="10"/>
                    <a:pt x="111" y="9"/>
                    <a:pt x="111" y="8"/>
                  </a:cubicBezTo>
                  <a:cubicBezTo>
                    <a:pt x="111" y="7"/>
                    <a:pt x="111" y="7"/>
                    <a:pt x="110" y="7"/>
                  </a:cubicBezTo>
                  <a:cubicBezTo>
                    <a:pt x="110" y="7"/>
                    <a:pt x="110" y="7"/>
                    <a:pt x="110" y="7"/>
                  </a:cubicBezTo>
                  <a:moveTo>
                    <a:pt x="100" y="6"/>
                  </a:moveTo>
                  <a:cubicBezTo>
                    <a:pt x="99" y="6"/>
                    <a:pt x="98" y="7"/>
                    <a:pt x="98" y="7"/>
                  </a:cubicBezTo>
                  <a:cubicBezTo>
                    <a:pt x="98" y="8"/>
                    <a:pt x="99" y="9"/>
                    <a:pt x="100" y="9"/>
                  </a:cubicBezTo>
                  <a:cubicBezTo>
                    <a:pt x="100" y="9"/>
                    <a:pt x="100" y="9"/>
                    <a:pt x="100" y="9"/>
                  </a:cubicBezTo>
                  <a:cubicBezTo>
                    <a:pt x="101" y="9"/>
                    <a:pt x="101" y="9"/>
                    <a:pt x="101" y="8"/>
                  </a:cubicBezTo>
                  <a:cubicBezTo>
                    <a:pt x="101" y="7"/>
                    <a:pt x="101" y="6"/>
                    <a:pt x="100" y="6"/>
                  </a:cubicBezTo>
                  <a:cubicBezTo>
                    <a:pt x="100" y="6"/>
                    <a:pt x="100" y="6"/>
                    <a:pt x="100" y="6"/>
                  </a:cubicBezTo>
                  <a:moveTo>
                    <a:pt x="90" y="5"/>
                  </a:moveTo>
                  <a:cubicBezTo>
                    <a:pt x="89" y="5"/>
                    <a:pt x="88" y="6"/>
                    <a:pt x="88" y="7"/>
                  </a:cubicBezTo>
                  <a:cubicBezTo>
                    <a:pt x="88" y="8"/>
                    <a:pt x="89" y="9"/>
                    <a:pt x="90" y="9"/>
                  </a:cubicBezTo>
                  <a:cubicBezTo>
                    <a:pt x="90" y="9"/>
                    <a:pt x="90" y="9"/>
                    <a:pt x="90" y="9"/>
                  </a:cubicBezTo>
                  <a:cubicBezTo>
                    <a:pt x="91" y="9"/>
                    <a:pt x="91" y="8"/>
                    <a:pt x="91" y="7"/>
                  </a:cubicBezTo>
                  <a:cubicBezTo>
                    <a:pt x="91" y="6"/>
                    <a:pt x="91" y="5"/>
                    <a:pt x="90" y="5"/>
                  </a:cubicBezTo>
                  <a:cubicBezTo>
                    <a:pt x="90" y="5"/>
                    <a:pt x="90" y="5"/>
                    <a:pt x="90" y="5"/>
                  </a:cubicBezTo>
                  <a:moveTo>
                    <a:pt x="80" y="5"/>
                  </a:moveTo>
                  <a:cubicBezTo>
                    <a:pt x="79" y="5"/>
                    <a:pt x="78" y="5"/>
                    <a:pt x="78" y="6"/>
                  </a:cubicBezTo>
                  <a:cubicBezTo>
                    <a:pt x="78" y="7"/>
                    <a:pt x="79" y="8"/>
                    <a:pt x="80" y="8"/>
                  </a:cubicBezTo>
                  <a:cubicBezTo>
                    <a:pt x="80" y="8"/>
                    <a:pt x="80" y="8"/>
                    <a:pt x="80" y="8"/>
                  </a:cubicBezTo>
                  <a:cubicBezTo>
                    <a:pt x="81" y="8"/>
                    <a:pt x="81" y="7"/>
                    <a:pt x="81" y="6"/>
                  </a:cubicBezTo>
                  <a:cubicBezTo>
                    <a:pt x="81" y="6"/>
                    <a:pt x="81" y="5"/>
                    <a:pt x="80" y="5"/>
                  </a:cubicBezTo>
                  <a:cubicBezTo>
                    <a:pt x="80" y="5"/>
                    <a:pt x="80" y="5"/>
                    <a:pt x="80" y="5"/>
                  </a:cubicBezTo>
                  <a:moveTo>
                    <a:pt x="70" y="4"/>
                  </a:moveTo>
                  <a:cubicBezTo>
                    <a:pt x="69" y="4"/>
                    <a:pt x="68" y="5"/>
                    <a:pt x="68" y="6"/>
                  </a:cubicBezTo>
                  <a:cubicBezTo>
                    <a:pt x="68" y="7"/>
                    <a:pt x="69" y="7"/>
                    <a:pt x="70" y="7"/>
                  </a:cubicBezTo>
                  <a:cubicBezTo>
                    <a:pt x="70" y="7"/>
                    <a:pt x="70" y="7"/>
                    <a:pt x="70" y="7"/>
                  </a:cubicBezTo>
                  <a:cubicBezTo>
                    <a:pt x="71" y="7"/>
                    <a:pt x="71" y="7"/>
                    <a:pt x="71" y="6"/>
                  </a:cubicBezTo>
                  <a:cubicBezTo>
                    <a:pt x="72" y="5"/>
                    <a:pt x="71" y="4"/>
                    <a:pt x="70" y="4"/>
                  </a:cubicBezTo>
                  <a:cubicBezTo>
                    <a:pt x="70" y="4"/>
                    <a:pt x="70" y="4"/>
                    <a:pt x="70" y="4"/>
                  </a:cubicBezTo>
                  <a:moveTo>
                    <a:pt x="60" y="4"/>
                  </a:moveTo>
                  <a:cubicBezTo>
                    <a:pt x="59" y="4"/>
                    <a:pt x="58" y="4"/>
                    <a:pt x="58" y="5"/>
                  </a:cubicBezTo>
                  <a:cubicBezTo>
                    <a:pt x="58" y="6"/>
                    <a:pt x="59" y="7"/>
                    <a:pt x="60" y="7"/>
                  </a:cubicBezTo>
                  <a:cubicBezTo>
                    <a:pt x="60" y="7"/>
                    <a:pt x="60" y="7"/>
                    <a:pt x="60" y="7"/>
                  </a:cubicBezTo>
                  <a:cubicBezTo>
                    <a:pt x="61" y="7"/>
                    <a:pt x="61" y="6"/>
                    <a:pt x="61" y="5"/>
                  </a:cubicBezTo>
                  <a:cubicBezTo>
                    <a:pt x="62" y="4"/>
                    <a:pt x="61" y="4"/>
                    <a:pt x="60" y="4"/>
                  </a:cubicBezTo>
                  <a:cubicBezTo>
                    <a:pt x="60" y="4"/>
                    <a:pt x="60" y="4"/>
                    <a:pt x="60" y="4"/>
                  </a:cubicBezTo>
                  <a:moveTo>
                    <a:pt x="50" y="3"/>
                  </a:moveTo>
                  <a:cubicBezTo>
                    <a:pt x="49" y="3"/>
                    <a:pt x="48" y="4"/>
                    <a:pt x="48" y="4"/>
                  </a:cubicBezTo>
                  <a:cubicBezTo>
                    <a:pt x="48" y="5"/>
                    <a:pt x="49" y="6"/>
                    <a:pt x="50" y="6"/>
                  </a:cubicBezTo>
                  <a:cubicBezTo>
                    <a:pt x="50" y="6"/>
                    <a:pt x="50" y="6"/>
                    <a:pt x="50" y="6"/>
                  </a:cubicBezTo>
                  <a:cubicBezTo>
                    <a:pt x="51" y="6"/>
                    <a:pt x="51" y="6"/>
                    <a:pt x="51" y="5"/>
                  </a:cubicBezTo>
                  <a:cubicBezTo>
                    <a:pt x="52" y="4"/>
                    <a:pt x="51" y="3"/>
                    <a:pt x="50" y="3"/>
                  </a:cubicBezTo>
                  <a:cubicBezTo>
                    <a:pt x="50" y="3"/>
                    <a:pt x="50" y="3"/>
                    <a:pt x="50" y="3"/>
                  </a:cubicBezTo>
                  <a:moveTo>
                    <a:pt x="40" y="2"/>
                  </a:moveTo>
                  <a:cubicBezTo>
                    <a:pt x="39" y="2"/>
                    <a:pt x="38" y="3"/>
                    <a:pt x="38" y="4"/>
                  </a:cubicBezTo>
                  <a:cubicBezTo>
                    <a:pt x="38" y="5"/>
                    <a:pt x="39" y="6"/>
                    <a:pt x="40" y="6"/>
                  </a:cubicBezTo>
                  <a:cubicBezTo>
                    <a:pt x="40" y="6"/>
                    <a:pt x="40" y="6"/>
                    <a:pt x="40" y="6"/>
                  </a:cubicBezTo>
                  <a:cubicBezTo>
                    <a:pt x="41" y="6"/>
                    <a:pt x="41" y="5"/>
                    <a:pt x="42" y="4"/>
                  </a:cubicBezTo>
                  <a:cubicBezTo>
                    <a:pt x="42" y="3"/>
                    <a:pt x="41" y="2"/>
                    <a:pt x="40" y="2"/>
                  </a:cubicBezTo>
                  <a:cubicBezTo>
                    <a:pt x="40" y="2"/>
                    <a:pt x="40" y="2"/>
                    <a:pt x="40" y="2"/>
                  </a:cubicBezTo>
                  <a:moveTo>
                    <a:pt x="30" y="2"/>
                  </a:moveTo>
                  <a:cubicBezTo>
                    <a:pt x="29" y="2"/>
                    <a:pt x="28" y="2"/>
                    <a:pt x="28" y="3"/>
                  </a:cubicBezTo>
                  <a:cubicBezTo>
                    <a:pt x="28" y="4"/>
                    <a:pt x="29" y="5"/>
                    <a:pt x="30" y="5"/>
                  </a:cubicBezTo>
                  <a:cubicBezTo>
                    <a:pt x="30" y="5"/>
                    <a:pt x="30" y="5"/>
                    <a:pt x="30" y="5"/>
                  </a:cubicBezTo>
                  <a:cubicBezTo>
                    <a:pt x="31" y="5"/>
                    <a:pt x="31" y="4"/>
                    <a:pt x="32" y="3"/>
                  </a:cubicBezTo>
                  <a:cubicBezTo>
                    <a:pt x="32" y="3"/>
                    <a:pt x="31" y="2"/>
                    <a:pt x="30" y="2"/>
                  </a:cubicBezTo>
                  <a:cubicBezTo>
                    <a:pt x="30" y="2"/>
                    <a:pt x="30" y="2"/>
                    <a:pt x="30" y="2"/>
                  </a:cubicBezTo>
                  <a:moveTo>
                    <a:pt x="20" y="1"/>
                  </a:moveTo>
                  <a:cubicBezTo>
                    <a:pt x="19" y="1"/>
                    <a:pt x="18" y="2"/>
                    <a:pt x="18" y="3"/>
                  </a:cubicBezTo>
                  <a:cubicBezTo>
                    <a:pt x="18" y="4"/>
                    <a:pt x="19" y="4"/>
                    <a:pt x="20" y="4"/>
                  </a:cubicBezTo>
                  <a:cubicBezTo>
                    <a:pt x="20" y="4"/>
                    <a:pt x="20" y="4"/>
                    <a:pt x="20" y="4"/>
                  </a:cubicBezTo>
                  <a:cubicBezTo>
                    <a:pt x="21" y="4"/>
                    <a:pt x="21" y="4"/>
                    <a:pt x="22" y="3"/>
                  </a:cubicBezTo>
                  <a:cubicBezTo>
                    <a:pt x="22" y="2"/>
                    <a:pt x="21" y="1"/>
                    <a:pt x="20" y="1"/>
                  </a:cubicBezTo>
                  <a:cubicBezTo>
                    <a:pt x="20" y="1"/>
                    <a:pt x="20" y="1"/>
                    <a:pt x="20" y="1"/>
                  </a:cubicBezTo>
                  <a:moveTo>
                    <a:pt x="10" y="0"/>
                  </a:moveTo>
                  <a:cubicBezTo>
                    <a:pt x="9" y="0"/>
                    <a:pt x="8" y="1"/>
                    <a:pt x="8" y="2"/>
                  </a:cubicBezTo>
                  <a:cubicBezTo>
                    <a:pt x="8" y="3"/>
                    <a:pt x="9" y="4"/>
                    <a:pt x="10" y="4"/>
                  </a:cubicBezTo>
                  <a:cubicBezTo>
                    <a:pt x="10" y="4"/>
                    <a:pt x="10" y="4"/>
                    <a:pt x="10" y="4"/>
                  </a:cubicBezTo>
                  <a:cubicBezTo>
                    <a:pt x="11" y="4"/>
                    <a:pt x="12" y="3"/>
                    <a:pt x="12" y="2"/>
                  </a:cubicBezTo>
                  <a:cubicBezTo>
                    <a:pt x="12" y="1"/>
                    <a:pt x="11" y="1"/>
                    <a:pt x="10" y="0"/>
                  </a:cubicBezTo>
                  <a:cubicBezTo>
                    <a:pt x="10" y="0"/>
                    <a:pt x="10" y="0"/>
                    <a:pt x="10" y="0"/>
                  </a:cubicBezTo>
                  <a:moveTo>
                    <a:pt x="0" y="0"/>
                  </a:moveTo>
                  <a:cubicBezTo>
                    <a:pt x="0" y="1"/>
                    <a:pt x="0" y="2"/>
                    <a:pt x="0" y="3"/>
                  </a:cubicBezTo>
                  <a:cubicBezTo>
                    <a:pt x="1" y="3"/>
                    <a:pt x="2" y="3"/>
                    <a:pt x="2" y="2"/>
                  </a:cubicBezTo>
                  <a:cubicBezTo>
                    <a:pt x="2" y="1"/>
                    <a:pt x="1" y="0"/>
                    <a:pt x="0"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8" name="Google Shape;728;p82"/>
            <p:cNvSpPr/>
            <p:nvPr/>
          </p:nvSpPr>
          <p:spPr>
            <a:xfrm>
              <a:off x="7325516" y="1991857"/>
              <a:ext cx="6737" cy="10107"/>
            </a:xfrm>
            <a:custGeom>
              <a:rect b="b" l="l" r="r" t="t"/>
              <a:pathLst>
                <a:path extrusionOk="0" h="3" w="2">
                  <a:moveTo>
                    <a:pt x="0" y="0"/>
                  </a:moveTo>
                  <a:cubicBezTo>
                    <a:pt x="0" y="0"/>
                    <a:pt x="0" y="0"/>
                    <a:pt x="0" y="0"/>
                  </a:cubicBezTo>
                  <a:cubicBezTo>
                    <a:pt x="0" y="3"/>
                    <a:pt x="0" y="3"/>
                    <a:pt x="0" y="3"/>
                  </a:cubicBezTo>
                  <a:cubicBezTo>
                    <a:pt x="0" y="3"/>
                    <a:pt x="0" y="3"/>
                    <a:pt x="0" y="3"/>
                  </a:cubicBezTo>
                  <a:cubicBezTo>
                    <a:pt x="0" y="3"/>
                    <a:pt x="1" y="3"/>
                    <a:pt x="1" y="2"/>
                  </a:cubicBezTo>
                  <a:cubicBezTo>
                    <a:pt x="2" y="2"/>
                    <a:pt x="2" y="0"/>
                    <a:pt x="1" y="0"/>
                  </a:cubicBezTo>
                  <a:cubicBezTo>
                    <a:pt x="1" y="0"/>
                    <a:pt x="0" y="0"/>
                    <a:pt x="0" y="0"/>
                  </a:cubicBezTo>
                </a:path>
              </a:pathLst>
            </a:custGeom>
            <a:solidFill>
              <a:srgbClr val="30B9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29" name="Google Shape;729;p82"/>
            <p:cNvSpPr/>
            <p:nvPr/>
          </p:nvSpPr>
          <p:spPr>
            <a:xfrm>
              <a:off x="7109923" y="2015438"/>
              <a:ext cx="202119" cy="252650"/>
            </a:xfrm>
            <a:custGeom>
              <a:rect b="b" l="l" r="r" t="t"/>
              <a:pathLst>
                <a:path extrusionOk="0" h="74" w="59">
                  <a:moveTo>
                    <a:pt x="1" y="71"/>
                  </a:moveTo>
                  <a:cubicBezTo>
                    <a:pt x="1" y="71"/>
                    <a:pt x="0" y="71"/>
                    <a:pt x="0" y="72"/>
                  </a:cubicBezTo>
                  <a:cubicBezTo>
                    <a:pt x="0" y="72"/>
                    <a:pt x="0" y="72"/>
                    <a:pt x="0" y="72"/>
                  </a:cubicBezTo>
                  <a:cubicBezTo>
                    <a:pt x="0" y="73"/>
                    <a:pt x="1" y="74"/>
                    <a:pt x="2" y="74"/>
                  </a:cubicBezTo>
                  <a:cubicBezTo>
                    <a:pt x="2" y="74"/>
                    <a:pt x="2" y="74"/>
                    <a:pt x="2" y="74"/>
                  </a:cubicBezTo>
                  <a:cubicBezTo>
                    <a:pt x="3" y="73"/>
                    <a:pt x="3" y="72"/>
                    <a:pt x="2" y="72"/>
                  </a:cubicBezTo>
                  <a:cubicBezTo>
                    <a:pt x="2" y="71"/>
                    <a:pt x="1" y="71"/>
                    <a:pt x="1" y="71"/>
                  </a:cubicBezTo>
                  <a:moveTo>
                    <a:pt x="7" y="63"/>
                  </a:moveTo>
                  <a:cubicBezTo>
                    <a:pt x="7" y="63"/>
                    <a:pt x="6" y="64"/>
                    <a:pt x="6" y="64"/>
                  </a:cubicBezTo>
                  <a:cubicBezTo>
                    <a:pt x="5" y="65"/>
                    <a:pt x="6" y="66"/>
                    <a:pt x="6" y="66"/>
                  </a:cubicBezTo>
                  <a:cubicBezTo>
                    <a:pt x="7" y="67"/>
                    <a:pt x="7" y="67"/>
                    <a:pt x="7" y="67"/>
                  </a:cubicBezTo>
                  <a:cubicBezTo>
                    <a:pt x="8" y="67"/>
                    <a:pt x="8" y="66"/>
                    <a:pt x="9" y="66"/>
                  </a:cubicBezTo>
                  <a:cubicBezTo>
                    <a:pt x="9" y="65"/>
                    <a:pt x="9" y="64"/>
                    <a:pt x="8" y="64"/>
                  </a:cubicBezTo>
                  <a:cubicBezTo>
                    <a:pt x="8" y="63"/>
                    <a:pt x="8" y="63"/>
                    <a:pt x="7" y="63"/>
                  </a:cubicBezTo>
                  <a:moveTo>
                    <a:pt x="13" y="55"/>
                  </a:moveTo>
                  <a:cubicBezTo>
                    <a:pt x="13" y="55"/>
                    <a:pt x="12" y="56"/>
                    <a:pt x="12" y="56"/>
                  </a:cubicBezTo>
                  <a:cubicBezTo>
                    <a:pt x="12" y="57"/>
                    <a:pt x="12" y="58"/>
                    <a:pt x="12" y="58"/>
                  </a:cubicBezTo>
                  <a:cubicBezTo>
                    <a:pt x="13" y="59"/>
                    <a:pt x="13" y="59"/>
                    <a:pt x="13" y="59"/>
                  </a:cubicBezTo>
                  <a:cubicBezTo>
                    <a:pt x="14" y="59"/>
                    <a:pt x="14" y="59"/>
                    <a:pt x="15" y="58"/>
                  </a:cubicBezTo>
                  <a:cubicBezTo>
                    <a:pt x="15" y="57"/>
                    <a:pt x="15" y="56"/>
                    <a:pt x="14" y="56"/>
                  </a:cubicBezTo>
                  <a:cubicBezTo>
                    <a:pt x="14" y="56"/>
                    <a:pt x="14" y="55"/>
                    <a:pt x="13" y="55"/>
                  </a:cubicBezTo>
                  <a:moveTo>
                    <a:pt x="20" y="48"/>
                  </a:moveTo>
                  <a:cubicBezTo>
                    <a:pt x="19" y="48"/>
                    <a:pt x="19" y="48"/>
                    <a:pt x="18" y="48"/>
                  </a:cubicBezTo>
                  <a:cubicBezTo>
                    <a:pt x="18" y="49"/>
                    <a:pt x="18" y="50"/>
                    <a:pt x="19" y="51"/>
                  </a:cubicBezTo>
                  <a:cubicBezTo>
                    <a:pt x="20" y="51"/>
                    <a:pt x="20" y="51"/>
                    <a:pt x="20" y="51"/>
                  </a:cubicBezTo>
                  <a:cubicBezTo>
                    <a:pt x="20" y="51"/>
                    <a:pt x="21" y="51"/>
                    <a:pt x="21" y="50"/>
                  </a:cubicBezTo>
                  <a:cubicBezTo>
                    <a:pt x="22" y="50"/>
                    <a:pt x="21" y="49"/>
                    <a:pt x="21" y="48"/>
                  </a:cubicBezTo>
                  <a:cubicBezTo>
                    <a:pt x="20" y="48"/>
                    <a:pt x="20" y="48"/>
                    <a:pt x="20" y="48"/>
                  </a:cubicBezTo>
                  <a:moveTo>
                    <a:pt x="26" y="40"/>
                  </a:moveTo>
                  <a:cubicBezTo>
                    <a:pt x="25" y="40"/>
                    <a:pt x="25" y="40"/>
                    <a:pt x="24" y="40"/>
                  </a:cubicBezTo>
                  <a:cubicBezTo>
                    <a:pt x="24" y="41"/>
                    <a:pt x="24" y="42"/>
                    <a:pt x="25" y="43"/>
                  </a:cubicBezTo>
                  <a:cubicBezTo>
                    <a:pt x="25" y="43"/>
                    <a:pt x="25" y="43"/>
                    <a:pt x="26" y="43"/>
                  </a:cubicBezTo>
                  <a:cubicBezTo>
                    <a:pt x="26" y="43"/>
                    <a:pt x="27" y="43"/>
                    <a:pt x="27" y="42"/>
                  </a:cubicBezTo>
                  <a:cubicBezTo>
                    <a:pt x="28" y="42"/>
                    <a:pt x="28" y="41"/>
                    <a:pt x="27" y="40"/>
                  </a:cubicBezTo>
                  <a:cubicBezTo>
                    <a:pt x="27" y="40"/>
                    <a:pt x="26" y="40"/>
                    <a:pt x="26" y="40"/>
                  </a:cubicBezTo>
                  <a:moveTo>
                    <a:pt x="32" y="32"/>
                  </a:moveTo>
                  <a:cubicBezTo>
                    <a:pt x="31" y="32"/>
                    <a:pt x="31" y="32"/>
                    <a:pt x="31" y="33"/>
                  </a:cubicBezTo>
                  <a:cubicBezTo>
                    <a:pt x="30" y="33"/>
                    <a:pt x="30" y="34"/>
                    <a:pt x="31" y="35"/>
                  </a:cubicBezTo>
                  <a:cubicBezTo>
                    <a:pt x="31" y="35"/>
                    <a:pt x="32" y="35"/>
                    <a:pt x="32" y="35"/>
                  </a:cubicBezTo>
                  <a:cubicBezTo>
                    <a:pt x="32" y="35"/>
                    <a:pt x="33" y="35"/>
                    <a:pt x="33" y="35"/>
                  </a:cubicBezTo>
                  <a:cubicBezTo>
                    <a:pt x="34" y="34"/>
                    <a:pt x="34" y="33"/>
                    <a:pt x="33" y="32"/>
                  </a:cubicBezTo>
                  <a:cubicBezTo>
                    <a:pt x="33" y="32"/>
                    <a:pt x="32" y="32"/>
                    <a:pt x="32" y="32"/>
                  </a:cubicBezTo>
                  <a:moveTo>
                    <a:pt x="38" y="24"/>
                  </a:moveTo>
                  <a:cubicBezTo>
                    <a:pt x="38" y="24"/>
                    <a:pt x="37" y="24"/>
                    <a:pt x="37" y="25"/>
                  </a:cubicBezTo>
                  <a:cubicBezTo>
                    <a:pt x="36" y="25"/>
                    <a:pt x="36" y="26"/>
                    <a:pt x="37" y="27"/>
                  </a:cubicBezTo>
                  <a:cubicBezTo>
                    <a:pt x="37" y="27"/>
                    <a:pt x="38" y="27"/>
                    <a:pt x="38" y="27"/>
                  </a:cubicBezTo>
                  <a:cubicBezTo>
                    <a:pt x="39" y="27"/>
                    <a:pt x="39" y="27"/>
                    <a:pt x="39" y="27"/>
                  </a:cubicBezTo>
                  <a:cubicBezTo>
                    <a:pt x="40" y="26"/>
                    <a:pt x="40" y="25"/>
                    <a:pt x="39" y="24"/>
                  </a:cubicBezTo>
                  <a:cubicBezTo>
                    <a:pt x="39" y="24"/>
                    <a:pt x="38" y="24"/>
                    <a:pt x="38" y="24"/>
                  </a:cubicBezTo>
                  <a:moveTo>
                    <a:pt x="44" y="16"/>
                  </a:moveTo>
                  <a:cubicBezTo>
                    <a:pt x="44" y="16"/>
                    <a:pt x="43" y="16"/>
                    <a:pt x="43" y="17"/>
                  </a:cubicBezTo>
                  <a:cubicBezTo>
                    <a:pt x="42" y="18"/>
                    <a:pt x="43" y="19"/>
                    <a:pt x="43" y="19"/>
                  </a:cubicBezTo>
                  <a:cubicBezTo>
                    <a:pt x="44" y="19"/>
                    <a:pt x="44" y="19"/>
                    <a:pt x="44" y="19"/>
                  </a:cubicBezTo>
                  <a:cubicBezTo>
                    <a:pt x="45" y="19"/>
                    <a:pt x="45" y="19"/>
                    <a:pt x="46" y="19"/>
                  </a:cubicBezTo>
                  <a:cubicBezTo>
                    <a:pt x="46" y="18"/>
                    <a:pt x="46" y="17"/>
                    <a:pt x="45" y="17"/>
                  </a:cubicBezTo>
                  <a:cubicBezTo>
                    <a:pt x="45" y="16"/>
                    <a:pt x="45" y="16"/>
                    <a:pt x="44" y="16"/>
                  </a:cubicBezTo>
                  <a:moveTo>
                    <a:pt x="50" y="8"/>
                  </a:moveTo>
                  <a:cubicBezTo>
                    <a:pt x="50" y="8"/>
                    <a:pt x="49" y="8"/>
                    <a:pt x="49" y="9"/>
                  </a:cubicBezTo>
                  <a:cubicBezTo>
                    <a:pt x="49" y="10"/>
                    <a:pt x="49" y="11"/>
                    <a:pt x="49" y="11"/>
                  </a:cubicBezTo>
                  <a:cubicBezTo>
                    <a:pt x="50" y="12"/>
                    <a:pt x="50" y="12"/>
                    <a:pt x="50" y="12"/>
                  </a:cubicBezTo>
                  <a:cubicBezTo>
                    <a:pt x="51" y="12"/>
                    <a:pt x="51" y="11"/>
                    <a:pt x="52" y="11"/>
                  </a:cubicBezTo>
                  <a:cubicBezTo>
                    <a:pt x="52" y="10"/>
                    <a:pt x="52" y="9"/>
                    <a:pt x="51" y="9"/>
                  </a:cubicBezTo>
                  <a:cubicBezTo>
                    <a:pt x="51" y="8"/>
                    <a:pt x="51" y="8"/>
                    <a:pt x="50" y="8"/>
                  </a:cubicBezTo>
                  <a:moveTo>
                    <a:pt x="57" y="0"/>
                  </a:moveTo>
                  <a:cubicBezTo>
                    <a:pt x="56" y="0"/>
                    <a:pt x="56" y="1"/>
                    <a:pt x="55" y="1"/>
                  </a:cubicBezTo>
                  <a:cubicBezTo>
                    <a:pt x="55" y="2"/>
                    <a:pt x="55" y="3"/>
                    <a:pt x="56" y="3"/>
                  </a:cubicBezTo>
                  <a:cubicBezTo>
                    <a:pt x="57" y="4"/>
                    <a:pt x="57" y="4"/>
                    <a:pt x="57" y="4"/>
                  </a:cubicBezTo>
                  <a:cubicBezTo>
                    <a:pt x="57" y="4"/>
                    <a:pt x="58" y="4"/>
                    <a:pt x="58" y="3"/>
                  </a:cubicBezTo>
                  <a:cubicBezTo>
                    <a:pt x="59" y="2"/>
                    <a:pt x="58" y="1"/>
                    <a:pt x="58" y="1"/>
                  </a:cubicBezTo>
                  <a:cubicBezTo>
                    <a:pt x="57" y="1"/>
                    <a:pt x="57" y="0"/>
                    <a:pt x="57" y="0"/>
                  </a:cubicBezTo>
                </a:path>
              </a:pathLst>
            </a:custGeom>
            <a:solidFill>
              <a:srgbClr val="C9D5D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0" name="Google Shape;730;p82"/>
            <p:cNvSpPr/>
            <p:nvPr/>
          </p:nvSpPr>
          <p:spPr>
            <a:xfrm>
              <a:off x="4694604" y="1742577"/>
              <a:ext cx="677099" cy="673729"/>
            </a:xfrm>
            <a:custGeom>
              <a:rect b="b" l="l" r="r" t="t"/>
              <a:pathLst>
                <a:path extrusionOk="0" h="198" w="198">
                  <a:moveTo>
                    <a:pt x="126" y="194"/>
                  </a:moveTo>
                  <a:cubicBezTo>
                    <a:pt x="125" y="194"/>
                    <a:pt x="125" y="194"/>
                    <a:pt x="124" y="193"/>
                  </a:cubicBezTo>
                  <a:cubicBezTo>
                    <a:pt x="124" y="192"/>
                    <a:pt x="124" y="191"/>
                    <a:pt x="125" y="191"/>
                  </a:cubicBezTo>
                  <a:cubicBezTo>
                    <a:pt x="125" y="191"/>
                    <a:pt x="126" y="191"/>
                    <a:pt x="126" y="191"/>
                  </a:cubicBezTo>
                  <a:cubicBezTo>
                    <a:pt x="126" y="191"/>
                    <a:pt x="127" y="191"/>
                    <a:pt x="127" y="192"/>
                  </a:cubicBezTo>
                  <a:cubicBezTo>
                    <a:pt x="128" y="193"/>
                    <a:pt x="127" y="194"/>
                    <a:pt x="126" y="194"/>
                  </a:cubicBezTo>
                  <a:cubicBezTo>
                    <a:pt x="126" y="194"/>
                    <a:pt x="126" y="194"/>
                    <a:pt x="126" y="194"/>
                  </a:cubicBezTo>
                  <a:moveTo>
                    <a:pt x="122" y="185"/>
                  </a:moveTo>
                  <a:cubicBezTo>
                    <a:pt x="122" y="185"/>
                    <a:pt x="121" y="184"/>
                    <a:pt x="121" y="184"/>
                  </a:cubicBezTo>
                  <a:cubicBezTo>
                    <a:pt x="120" y="183"/>
                    <a:pt x="121" y="182"/>
                    <a:pt x="122" y="182"/>
                  </a:cubicBezTo>
                  <a:cubicBezTo>
                    <a:pt x="122" y="181"/>
                    <a:pt x="122" y="181"/>
                    <a:pt x="122" y="181"/>
                  </a:cubicBezTo>
                  <a:cubicBezTo>
                    <a:pt x="123" y="181"/>
                    <a:pt x="124" y="182"/>
                    <a:pt x="124" y="182"/>
                  </a:cubicBezTo>
                  <a:cubicBezTo>
                    <a:pt x="124" y="183"/>
                    <a:pt x="124" y="184"/>
                    <a:pt x="123" y="185"/>
                  </a:cubicBezTo>
                  <a:cubicBezTo>
                    <a:pt x="122" y="185"/>
                    <a:pt x="122" y="185"/>
                    <a:pt x="122" y="185"/>
                  </a:cubicBezTo>
                  <a:moveTo>
                    <a:pt x="60" y="182"/>
                  </a:moveTo>
                  <a:cubicBezTo>
                    <a:pt x="59" y="182"/>
                    <a:pt x="59" y="182"/>
                    <a:pt x="59" y="182"/>
                  </a:cubicBezTo>
                  <a:cubicBezTo>
                    <a:pt x="58" y="182"/>
                    <a:pt x="58" y="181"/>
                    <a:pt x="58" y="180"/>
                  </a:cubicBezTo>
                  <a:cubicBezTo>
                    <a:pt x="59" y="179"/>
                    <a:pt x="59" y="179"/>
                    <a:pt x="60" y="179"/>
                  </a:cubicBezTo>
                  <a:cubicBezTo>
                    <a:pt x="60" y="179"/>
                    <a:pt x="60" y="179"/>
                    <a:pt x="60" y="179"/>
                  </a:cubicBezTo>
                  <a:cubicBezTo>
                    <a:pt x="61" y="179"/>
                    <a:pt x="62" y="180"/>
                    <a:pt x="61" y="181"/>
                  </a:cubicBezTo>
                  <a:cubicBezTo>
                    <a:pt x="61" y="182"/>
                    <a:pt x="61" y="182"/>
                    <a:pt x="60" y="182"/>
                  </a:cubicBezTo>
                  <a:moveTo>
                    <a:pt x="119" y="175"/>
                  </a:moveTo>
                  <a:cubicBezTo>
                    <a:pt x="118" y="175"/>
                    <a:pt x="117" y="175"/>
                    <a:pt x="117" y="174"/>
                  </a:cubicBezTo>
                  <a:cubicBezTo>
                    <a:pt x="117" y="174"/>
                    <a:pt x="117" y="173"/>
                    <a:pt x="118" y="172"/>
                  </a:cubicBezTo>
                  <a:cubicBezTo>
                    <a:pt x="118" y="172"/>
                    <a:pt x="118" y="172"/>
                    <a:pt x="119" y="172"/>
                  </a:cubicBezTo>
                  <a:cubicBezTo>
                    <a:pt x="119" y="172"/>
                    <a:pt x="120" y="173"/>
                    <a:pt x="120" y="173"/>
                  </a:cubicBezTo>
                  <a:cubicBezTo>
                    <a:pt x="121" y="174"/>
                    <a:pt x="120" y="175"/>
                    <a:pt x="119" y="175"/>
                  </a:cubicBezTo>
                  <a:cubicBezTo>
                    <a:pt x="119" y="175"/>
                    <a:pt x="119" y="175"/>
                    <a:pt x="119" y="175"/>
                  </a:cubicBezTo>
                  <a:moveTo>
                    <a:pt x="63" y="173"/>
                  </a:moveTo>
                  <a:cubicBezTo>
                    <a:pt x="63" y="173"/>
                    <a:pt x="63" y="173"/>
                    <a:pt x="63" y="173"/>
                  </a:cubicBezTo>
                  <a:cubicBezTo>
                    <a:pt x="62" y="172"/>
                    <a:pt x="61" y="171"/>
                    <a:pt x="62" y="171"/>
                  </a:cubicBezTo>
                  <a:cubicBezTo>
                    <a:pt x="62" y="170"/>
                    <a:pt x="63" y="169"/>
                    <a:pt x="63" y="169"/>
                  </a:cubicBezTo>
                  <a:cubicBezTo>
                    <a:pt x="64" y="169"/>
                    <a:pt x="64" y="170"/>
                    <a:pt x="64" y="170"/>
                  </a:cubicBezTo>
                  <a:cubicBezTo>
                    <a:pt x="65" y="170"/>
                    <a:pt x="65" y="171"/>
                    <a:pt x="65" y="172"/>
                  </a:cubicBezTo>
                  <a:cubicBezTo>
                    <a:pt x="65" y="172"/>
                    <a:pt x="64" y="173"/>
                    <a:pt x="63" y="173"/>
                  </a:cubicBezTo>
                  <a:moveTo>
                    <a:pt x="115" y="166"/>
                  </a:moveTo>
                  <a:cubicBezTo>
                    <a:pt x="114" y="166"/>
                    <a:pt x="114" y="166"/>
                    <a:pt x="113" y="165"/>
                  </a:cubicBezTo>
                  <a:cubicBezTo>
                    <a:pt x="113" y="164"/>
                    <a:pt x="114" y="163"/>
                    <a:pt x="114" y="163"/>
                  </a:cubicBezTo>
                  <a:cubicBezTo>
                    <a:pt x="115" y="163"/>
                    <a:pt x="115" y="163"/>
                    <a:pt x="115" y="163"/>
                  </a:cubicBezTo>
                  <a:cubicBezTo>
                    <a:pt x="116" y="163"/>
                    <a:pt x="116" y="163"/>
                    <a:pt x="117" y="164"/>
                  </a:cubicBezTo>
                  <a:cubicBezTo>
                    <a:pt x="117" y="165"/>
                    <a:pt x="116" y="166"/>
                    <a:pt x="116" y="166"/>
                  </a:cubicBezTo>
                  <a:cubicBezTo>
                    <a:pt x="115" y="166"/>
                    <a:pt x="115" y="166"/>
                    <a:pt x="115" y="166"/>
                  </a:cubicBezTo>
                  <a:moveTo>
                    <a:pt x="67" y="163"/>
                  </a:moveTo>
                  <a:cubicBezTo>
                    <a:pt x="66" y="163"/>
                    <a:pt x="66" y="163"/>
                    <a:pt x="66" y="163"/>
                  </a:cubicBezTo>
                  <a:cubicBezTo>
                    <a:pt x="65" y="163"/>
                    <a:pt x="65" y="162"/>
                    <a:pt x="65" y="161"/>
                  </a:cubicBezTo>
                  <a:cubicBezTo>
                    <a:pt x="65" y="160"/>
                    <a:pt x="66" y="160"/>
                    <a:pt x="67" y="160"/>
                  </a:cubicBezTo>
                  <a:cubicBezTo>
                    <a:pt x="67" y="160"/>
                    <a:pt x="67" y="160"/>
                    <a:pt x="67" y="160"/>
                  </a:cubicBezTo>
                  <a:cubicBezTo>
                    <a:pt x="68" y="160"/>
                    <a:pt x="69" y="161"/>
                    <a:pt x="68" y="162"/>
                  </a:cubicBezTo>
                  <a:cubicBezTo>
                    <a:pt x="68" y="163"/>
                    <a:pt x="67" y="163"/>
                    <a:pt x="67" y="163"/>
                  </a:cubicBezTo>
                  <a:moveTo>
                    <a:pt x="111" y="157"/>
                  </a:moveTo>
                  <a:cubicBezTo>
                    <a:pt x="111" y="157"/>
                    <a:pt x="110" y="156"/>
                    <a:pt x="110" y="156"/>
                  </a:cubicBezTo>
                  <a:cubicBezTo>
                    <a:pt x="110" y="155"/>
                    <a:pt x="110" y="154"/>
                    <a:pt x="111" y="154"/>
                  </a:cubicBezTo>
                  <a:cubicBezTo>
                    <a:pt x="111" y="154"/>
                    <a:pt x="111" y="153"/>
                    <a:pt x="111" y="153"/>
                  </a:cubicBezTo>
                  <a:cubicBezTo>
                    <a:pt x="112" y="153"/>
                    <a:pt x="113" y="154"/>
                    <a:pt x="113" y="155"/>
                  </a:cubicBezTo>
                  <a:cubicBezTo>
                    <a:pt x="113" y="155"/>
                    <a:pt x="113" y="156"/>
                    <a:pt x="112" y="157"/>
                  </a:cubicBezTo>
                  <a:cubicBezTo>
                    <a:pt x="111" y="157"/>
                    <a:pt x="111" y="157"/>
                    <a:pt x="111" y="157"/>
                  </a:cubicBezTo>
                  <a:moveTo>
                    <a:pt x="70" y="154"/>
                  </a:moveTo>
                  <a:cubicBezTo>
                    <a:pt x="70" y="154"/>
                    <a:pt x="70" y="154"/>
                    <a:pt x="70" y="154"/>
                  </a:cubicBezTo>
                  <a:cubicBezTo>
                    <a:pt x="69" y="154"/>
                    <a:pt x="68" y="153"/>
                    <a:pt x="69" y="152"/>
                  </a:cubicBezTo>
                  <a:cubicBezTo>
                    <a:pt x="69" y="151"/>
                    <a:pt x="70" y="151"/>
                    <a:pt x="70" y="151"/>
                  </a:cubicBezTo>
                  <a:cubicBezTo>
                    <a:pt x="70" y="151"/>
                    <a:pt x="71" y="151"/>
                    <a:pt x="71" y="151"/>
                  </a:cubicBezTo>
                  <a:cubicBezTo>
                    <a:pt x="72" y="151"/>
                    <a:pt x="72" y="152"/>
                    <a:pt x="72" y="153"/>
                  </a:cubicBezTo>
                  <a:cubicBezTo>
                    <a:pt x="72" y="154"/>
                    <a:pt x="71" y="154"/>
                    <a:pt x="70" y="154"/>
                  </a:cubicBezTo>
                  <a:moveTo>
                    <a:pt x="108" y="147"/>
                  </a:moveTo>
                  <a:cubicBezTo>
                    <a:pt x="107" y="147"/>
                    <a:pt x="106" y="147"/>
                    <a:pt x="106" y="146"/>
                  </a:cubicBezTo>
                  <a:cubicBezTo>
                    <a:pt x="106" y="146"/>
                    <a:pt x="106" y="145"/>
                    <a:pt x="107" y="144"/>
                  </a:cubicBezTo>
                  <a:cubicBezTo>
                    <a:pt x="107" y="144"/>
                    <a:pt x="108" y="144"/>
                    <a:pt x="108" y="144"/>
                  </a:cubicBezTo>
                  <a:cubicBezTo>
                    <a:pt x="108" y="144"/>
                    <a:pt x="109" y="145"/>
                    <a:pt x="109" y="145"/>
                  </a:cubicBezTo>
                  <a:cubicBezTo>
                    <a:pt x="110" y="146"/>
                    <a:pt x="109" y="147"/>
                    <a:pt x="108" y="147"/>
                  </a:cubicBezTo>
                  <a:cubicBezTo>
                    <a:pt x="108" y="147"/>
                    <a:pt x="108" y="147"/>
                    <a:pt x="108" y="147"/>
                  </a:cubicBezTo>
                  <a:moveTo>
                    <a:pt x="16" y="146"/>
                  </a:moveTo>
                  <a:cubicBezTo>
                    <a:pt x="15" y="146"/>
                    <a:pt x="15" y="146"/>
                    <a:pt x="14" y="146"/>
                  </a:cubicBezTo>
                  <a:cubicBezTo>
                    <a:pt x="14" y="145"/>
                    <a:pt x="14" y="144"/>
                    <a:pt x="15" y="143"/>
                  </a:cubicBezTo>
                  <a:cubicBezTo>
                    <a:pt x="15" y="143"/>
                    <a:pt x="15" y="143"/>
                    <a:pt x="16" y="143"/>
                  </a:cubicBezTo>
                  <a:cubicBezTo>
                    <a:pt x="16" y="143"/>
                    <a:pt x="17" y="143"/>
                    <a:pt x="17" y="144"/>
                  </a:cubicBezTo>
                  <a:cubicBezTo>
                    <a:pt x="18" y="145"/>
                    <a:pt x="18" y="146"/>
                    <a:pt x="17" y="146"/>
                  </a:cubicBezTo>
                  <a:cubicBezTo>
                    <a:pt x="16" y="146"/>
                    <a:pt x="16" y="146"/>
                    <a:pt x="16" y="146"/>
                  </a:cubicBezTo>
                  <a:moveTo>
                    <a:pt x="74" y="145"/>
                  </a:moveTo>
                  <a:cubicBezTo>
                    <a:pt x="73" y="145"/>
                    <a:pt x="73" y="145"/>
                    <a:pt x="73" y="145"/>
                  </a:cubicBezTo>
                  <a:cubicBezTo>
                    <a:pt x="72" y="144"/>
                    <a:pt x="72" y="143"/>
                    <a:pt x="72" y="142"/>
                  </a:cubicBezTo>
                  <a:cubicBezTo>
                    <a:pt x="72" y="142"/>
                    <a:pt x="73" y="141"/>
                    <a:pt x="74" y="141"/>
                  </a:cubicBezTo>
                  <a:cubicBezTo>
                    <a:pt x="74" y="141"/>
                    <a:pt x="74" y="141"/>
                    <a:pt x="74" y="141"/>
                  </a:cubicBezTo>
                  <a:cubicBezTo>
                    <a:pt x="75" y="142"/>
                    <a:pt x="76" y="143"/>
                    <a:pt x="75" y="144"/>
                  </a:cubicBezTo>
                  <a:cubicBezTo>
                    <a:pt x="75" y="144"/>
                    <a:pt x="74" y="145"/>
                    <a:pt x="74" y="145"/>
                  </a:cubicBezTo>
                  <a:moveTo>
                    <a:pt x="24" y="141"/>
                  </a:moveTo>
                  <a:cubicBezTo>
                    <a:pt x="23" y="141"/>
                    <a:pt x="23" y="141"/>
                    <a:pt x="23" y="140"/>
                  </a:cubicBezTo>
                  <a:cubicBezTo>
                    <a:pt x="22" y="139"/>
                    <a:pt x="22" y="138"/>
                    <a:pt x="23" y="138"/>
                  </a:cubicBezTo>
                  <a:cubicBezTo>
                    <a:pt x="23" y="137"/>
                    <a:pt x="24" y="137"/>
                    <a:pt x="24" y="137"/>
                  </a:cubicBezTo>
                  <a:cubicBezTo>
                    <a:pt x="24" y="137"/>
                    <a:pt x="25" y="138"/>
                    <a:pt x="25" y="138"/>
                  </a:cubicBezTo>
                  <a:cubicBezTo>
                    <a:pt x="26" y="139"/>
                    <a:pt x="26" y="140"/>
                    <a:pt x="25" y="140"/>
                  </a:cubicBezTo>
                  <a:cubicBezTo>
                    <a:pt x="24" y="141"/>
                    <a:pt x="24" y="141"/>
                    <a:pt x="24" y="141"/>
                  </a:cubicBezTo>
                  <a:moveTo>
                    <a:pt x="104" y="138"/>
                  </a:moveTo>
                  <a:cubicBezTo>
                    <a:pt x="104" y="138"/>
                    <a:pt x="103" y="138"/>
                    <a:pt x="103" y="137"/>
                  </a:cubicBezTo>
                  <a:cubicBezTo>
                    <a:pt x="102" y="136"/>
                    <a:pt x="103" y="135"/>
                    <a:pt x="104" y="135"/>
                  </a:cubicBezTo>
                  <a:cubicBezTo>
                    <a:pt x="104" y="135"/>
                    <a:pt x="104" y="135"/>
                    <a:pt x="104" y="135"/>
                  </a:cubicBezTo>
                  <a:cubicBezTo>
                    <a:pt x="105" y="135"/>
                    <a:pt x="105" y="135"/>
                    <a:pt x="106" y="136"/>
                  </a:cubicBezTo>
                  <a:cubicBezTo>
                    <a:pt x="106" y="137"/>
                    <a:pt x="106" y="138"/>
                    <a:pt x="105" y="138"/>
                  </a:cubicBezTo>
                  <a:cubicBezTo>
                    <a:pt x="104" y="138"/>
                    <a:pt x="104" y="138"/>
                    <a:pt x="104" y="138"/>
                  </a:cubicBezTo>
                  <a:moveTo>
                    <a:pt x="77" y="135"/>
                  </a:moveTo>
                  <a:cubicBezTo>
                    <a:pt x="77" y="135"/>
                    <a:pt x="77" y="135"/>
                    <a:pt x="77" y="135"/>
                  </a:cubicBezTo>
                  <a:cubicBezTo>
                    <a:pt x="76" y="135"/>
                    <a:pt x="75" y="134"/>
                    <a:pt x="76" y="133"/>
                  </a:cubicBezTo>
                  <a:cubicBezTo>
                    <a:pt x="76" y="132"/>
                    <a:pt x="76" y="132"/>
                    <a:pt x="77" y="132"/>
                  </a:cubicBezTo>
                  <a:cubicBezTo>
                    <a:pt x="77" y="132"/>
                    <a:pt x="78" y="132"/>
                    <a:pt x="78" y="132"/>
                  </a:cubicBezTo>
                  <a:cubicBezTo>
                    <a:pt x="79" y="132"/>
                    <a:pt x="79" y="133"/>
                    <a:pt x="79" y="134"/>
                  </a:cubicBezTo>
                  <a:cubicBezTo>
                    <a:pt x="78" y="135"/>
                    <a:pt x="78" y="135"/>
                    <a:pt x="77" y="135"/>
                  </a:cubicBezTo>
                  <a:moveTo>
                    <a:pt x="32" y="135"/>
                  </a:moveTo>
                  <a:cubicBezTo>
                    <a:pt x="32" y="135"/>
                    <a:pt x="31" y="135"/>
                    <a:pt x="31" y="134"/>
                  </a:cubicBezTo>
                  <a:cubicBezTo>
                    <a:pt x="30" y="134"/>
                    <a:pt x="30" y="132"/>
                    <a:pt x="31" y="132"/>
                  </a:cubicBezTo>
                  <a:cubicBezTo>
                    <a:pt x="31" y="132"/>
                    <a:pt x="32" y="132"/>
                    <a:pt x="32" y="132"/>
                  </a:cubicBezTo>
                  <a:cubicBezTo>
                    <a:pt x="33" y="132"/>
                    <a:pt x="33" y="132"/>
                    <a:pt x="34" y="132"/>
                  </a:cubicBezTo>
                  <a:cubicBezTo>
                    <a:pt x="34" y="133"/>
                    <a:pt x="34" y="134"/>
                    <a:pt x="33" y="135"/>
                  </a:cubicBezTo>
                  <a:cubicBezTo>
                    <a:pt x="32" y="135"/>
                    <a:pt x="32" y="135"/>
                    <a:pt x="32" y="135"/>
                  </a:cubicBezTo>
                  <a:moveTo>
                    <a:pt x="40" y="129"/>
                  </a:moveTo>
                  <a:cubicBezTo>
                    <a:pt x="40" y="129"/>
                    <a:pt x="39" y="129"/>
                    <a:pt x="39" y="129"/>
                  </a:cubicBezTo>
                  <a:cubicBezTo>
                    <a:pt x="38" y="128"/>
                    <a:pt x="39" y="127"/>
                    <a:pt x="39" y="126"/>
                  </a:cubicBezTo>
                  <a:cubicBezTo>
                    <a:pt x="40" y="126"/>
                    <a:pt x="40" y="126"/>
                    <a:pt x="40" y="126"/>
                  </a:cubicBezTo>
                  <a:cubicBezTo>
                    <a:pt x="41" y="126"/>
                    <a:pt x="41" y="126"/>
                    <a:pt x="42" y="127"/>
                  </a:cubicBezTo>
                  <a:cubicBezTo>
                    <a:pt x="42" y="127"/>
                    <a:pt x="42" y="128"/>
                    <a:pt x="41" y="129"/>
                  </a:cubicBezTo>
                  <a:cubicBezTo>
                    <a:pt x="40" y="129"/>
                    <a:pt x="40" y="129"/>
                    <a:pt x="40" y="129"/>
                  </a:cubicBezTo>
                  <a:moveTo>
                    <a:pt x="49" y="124"/>
                  </a:moveTo>
                  <a:cubicBezTo>
                    <a:pt x="48" y="124"/>
                    <a:pt x="47" y="123"/>
                    <a:pt x="47" y="123"/>
                  </a:cubicBezTo>
                  <a:cubicBezTo>
                    <a:pt x="47" y="122"/>
                    <a:pt x="47" y="121"/>
                    <a:pt x="48" y="120"/>
                  </a:cubicBezTo>
                  <a:cubicBezTo>
                    <a:pt x="48" y="120"/>
                    <a:pt x="48" y="120"/>
                    <a:pt x="49" y="120"/>
                  </a:cubicBezTo>
                  <a:cubicBezTo>
                    <a:pt x="49" y="120"/>
                    <a:pt x="50" y="120"/>
                    <a:pt x="50" y="121"/>
                  </a:cubicBezTo>
                  <a:cubicBezTo>
                    <a:pt x="50" y="122"/>
                    <a:pt x="50" y="123"/>
                    <a:pt x="49" y="123"/>
                  </a:cubicBezTo>
                  <a:cubicBezTo>
                    <a:pt x="49" y="124"/>
                    <a:pt x="49" y="124"/>
                    <a:pt x="49" y="124"/>
                  </a:cubicBezTo>
                  <a:moveTo>
                    <a:pt x="57" y="118"/>
                  </a:moveTo>
                  <a:cubicBezTo>
                    <a:pt x="56" y="118"/>
                    <a:pt x="56" y="118"/>
                    <a:pt x="55" y="117"/>
                  </a:cubicBezTo>
                  <a:cubicBezTo>
                    <a:pt x="55" y="116"/>
                    <a:pt x="55" y="115"/>
                    <a:pt x="56" y="115"/>
                  </a:cubicBezTo>
                  <a:cubicBezTo>
                    <a:pt x="56" y="114"/>
                    <a:pt x="56" y="114"/>
                    <a:pt x="57" y="114"/>
                  </a:cubicBezTo>
                  <a:cubicBezTo>
                    <a:pt x="57" y="114"/>
                    <a:pt x="58" y="115"/>
                    <a:pt x="58" y="115"/>
                  </a:cubicBezTo>
                  <a:cubicBezTo>
                    <a:pt x="59" y="116"/>
                    <a:pt x="58" y="117"/>
                    <a:pt x="58" y="117"/>
                  </a:cubicBezTo>
                  <a:cubicBezTo>
                    <a:pt x="57" y="118"/>
                    <a:pt x="57" y="118"/>
                    <a:pt x="57" y="118"/>
                  </a:cubicBezTo>
                  <a:moveTo>
                    <a:pt x="46" y="96"/>
                  </a:moveTo>
                  <a:cubicBezTo>
                    <a:pt x="46" y="96"/>
                    <a:pt x="45" y="95"/>
                    <a:pt x="45" y="94"/>
                  </a:cubicBezTo>
                  <a:cubicBezTo>
                    <a:pt x="45" y="93"/>
                    <a:pt x="46" y="93"/>
                    <a:pt x="47" y="93"/>
                  </a:cubicBezTo>
                  <a:cubicBezTo>
                    <a:pt x="47" y="93"/>
                    <a:pt x="47" y="93"/>
                    <a:pt x="47" y="93"/>
                  </a:cubicBezTo>
                  <a:cubicBezTo>
                    <a:pt x="48" y="93"/>
                    <a:pt x="48" y="94"/>
                    <a:pt x="48" y="94"/>
                  </a:cubicBezTo>
                  <a:cubicBezTo>
                    <a:pt x="48" y="95"/>
                    <a:pt x="48" y="96"/>
                    <a:pt x="47" y="96"/>
                  </a:cubicBezTo>
                  <a:cubicBezTo>
                    <a:pt x="46" y="96"/>
                    <a:pt x="46" y="96"/>
                    <a:pt x="46" y="96"/>
                  </a:cubicBezTo>
                  <a:moveTo>
                    <a:pt x="37" y="95"/>
                  </a:moveTo>
                  <a:cubicBezTo>
                    <a:pt x="36" y="95"/>
                    <a:pt x="35" y="94"/>
                    <a:pt x="35" y="93"/>
                  </a:cubicBezTo>
                  <a:cubicBezTo>
                    <a:pt x="35" y="92"/>
                    <a:pt x="36" y="91"/>
                    <a:pt x="37" y="91"/>
                  </a:cubicBezTo>
                  <a:cubicBezTo>
                    <a:pt x="37" y="91"/>
                    <a:pt x="37" y="91"/>
                    <a:pt x="37" y="91"/>
                  </a:cubicBezTo>
                  <a:cubicBezTo>
                    <a:pt x="38" y="92"/>
                    <a:pt x="39" y="92"/>
                    <a:pt x="38" y="93"/>
                  </a:cubicBezTo>
                  <a:cubicBezTo>
                    <a:pt x="38" y="94"/>
                    <a:pt x="38" y="95"/>
                    <a:pt x="37" y="95"/>
                  </a:cubicBezTo>
                  <a:cubicBezTo>
                    <a:pt x="37" y="95"/>
                    <a:pt x="37" y="95"/>
                    <a:pt x="37" y="95"/>
                  </a:cubicBezTo>
                  <a:moveTo>
                    <a:pt x="27" y="94"/>
                  </a:moveTo>
                  <a:cubicBezTo>
                    <a:pt x="27" y="94"/>
                    <a:pt x="27" y="94"/>
                    <a:pt x="27" y="94"/>
                  </a:cubicBezTo>
                  <a:cubicBezTo>
                    <a:pt x="26" y="94"/>
                    <a:pt x="25" y="93"/>
                    <a:pt x="25" y="92"/>
                  </a:cubicBezTo>
                  <a:cubicBezTo>
                    <a:pt x="25" y="91"/>
                    <a:pt x="26" y="90"/>
                    <a:pt x="27" y="90"/>
                  </a:cubicBezTo>
                  <a:cubicBezTo>
                    <a:pt x="27" y="90"/>
                    <a:pt x="27" y="90"/>
                    <a:pt x="27" y="90"/>
                  </a:cubicBezTo>
                  <a:cubicBezTo>
                    <a:pt x="28" y="90"/>
                    <a:pt x="29" y="91"/>
                    <a:pt x="28" y="92"/>
                  </a:cubicBezTo>
                  <a:cubicBezTo>
                    <a:pt x="28" y="93"/>
                    <a:pt x="28" y="94"/>
                    <a:pt x="27" y="94"/>
                  </a:cubicBezTo>
                  <a:moveTo>
                    <a:pt x="17" y="93"/>
                  </a:moveTo>
                  <a:cubicBezTo>
                    <a:pt x="17" y="92"/>
                    <a:pt x="17" y="92"/>
                    <a:pt x="17" y="92"/>
                  </a:cubicBezTo>
                  <a:cubicBezTo>
                    <a:pt x="16" y="92"/>
                    <a:pt x="15" y="92"/>
                    <a:pt x="15" y="91"/>
                  </a:cubicBezTo>
                  <a:cubicBezTo>
                    <a:pt x="15" y="90"/>
                    <a:pt x="16" y="89"/>
                    <a:pt x="17" y="89"/>
                  </a:cubicBezTo>
                  <a:cubicBezTo>
                    <a:pt x="17" y="89"/>
                    <a:pt x="17" y="89"/>
                    <a:pt x="17" y="89"/>
                  </a:cubicBezTo>
                  <a:cubicBezTo>
                    <a:pt x="18" y="89"/>
                    <a:pt x="19" y="90"/>
                    <a:pt x="19" y="91"/>
                  </a:cubicBezTo>
                  <a:cubicBezTo>
                    <a:pt x="18" y="92"/>
                    <a:pt x="18" y="93"/>
                    <a:pt x="17" y="93"/>
                  </a:cubicBezTo>
                  <a:moveTo>
                    <a:pt x="7" y="91"/>
                  </a:moveTo>
                  <a:cubicBezTo>
                    <a:pt x="6" y="91"/>
                    <a:pt x="5" y="90"/>
                    <a:pt x="5" y="90"/>
                  </a:cubicBezTo>
                  <a:cubicBezTo>
                    <a:pt x="5" y="89"/>
                    <a:pt x="6" y="88"/>
                    <a:pt x="7" y="88"/>
                  </a:cubicBezTo>
                  <a:cubicBezTo>
                    <a:pt x="7" y="88"/>
                    <a:pt x="7" y="88"/>
                    <a:pt x="7" y="88"/>
                  </a:cubicBezTo>
                  <a:cubicBezTo>
                    <a:pt x="8" y="88"/>
                    <a:pt x="9" y="89"/>
                    <a:pt x="9" y="90"/>
                  </a:cubicBezTo>
                  <a:cubicBezTo>
                    <a:pt x="8" y="91"/>
                    <a:pt x="8" y="91"/>
                    <a:pt x="7" y="91"/>
                  </a:cubicBezTo>
                  <a:cubicBezTo>
                    <a:pt x="7" y="91"/>
                    <a:pt x="7" y="91"/>
                    <a:pt x="7" y="91"/>
                  </a:cubicBezTo>
                  <a:moveTo>
                    <a:pt x="157" y="79"/>
                  </a:moveTo>
                  <a:cubicBezTo>
                    <a:pt x="156" y="79"/>
                    <a:pt x="155" y="78"/>
                    <a:pt x="155" y="78"/>
                  </a:cubicBezTo>
                  <a:cubicBezTo>
                    <a:pt x="155" y="77"/>
                    <a:pt x="155" y="76"/>
                    <a:pt x="156" y="76"/>
                  </a:cubicBezTo>
                  <a:cubicBezTo>
                    <a:pt x="156" y="76"/>
                    <a:pt x="156" y="76"/>
                    <a:pt x="157" y="76"/>
                  </a:cubicBezTo>
                  <a:cubicBezTo>
                    <a:pt x="157" y="76"/>
                    <a:pt x="158" y="76"/>
                    <a:pt x="158" y="77"/>
                  </a:cubicBezTo>
                  <a:cubicBezTo>
                    <a:pt x="158" y="78"/>
                    <a:pt x="158" y="79"/>
                    <a:pt x="157" y="79"/>
                  </a:cubicBezTo>
                  <a:cubicBezTo>
                    <a:pt x="157" y="79"/>
                    <a:pt x="157" y="79"/>
                    <a:pt x="157" y="79"/>
                  </a:cubicBezTo>
                  <a:moveTo>
                    <a:pt x="166" y="76"/>
                  </a:moveTo>
                  <a:cubicBezTo>
                    <a:pt x="166" y="76"/>
                    <a:pt x="165" y="76"/>
                    <a:pt x="165" y="75"/>
                  </a:cubicBezTo>
                  <a:cubicBezTo>
                    <a:pt x="164" y="74"/>
                    <a:pt x="165" y="73"/>
                    <a:pt x="166" y="73"/>
                  </a:cubicBezTo>
                  <a:cubicBezTo>
                    <a:pt x="166" y="73"/>
                    <a:pt x="166" y="73"/>
                    <a:pt x="166" y="73"/>
                  </a:cubicBezTo>
                  <a:cubicBezTo>
                    <a:pt x="167" y="73"/>
                    <a:pt x="168" y="73"/>
                    <a:pt x="168" y="74"/>
                  </a:cubicBezTo>
                  <a:cubicBezTo>
                    <a:pt x="168" y="75"/>
                    <a:pt x="168" y="76"/>
                    <a:pt x="167" y="76"/>
                  </a:cubicBezTo>
                  <a:cubicBezTo>
                    <a:pt x="166" y="76"/>
                    <a:pt x="166" y="76"/>
                    <a:pt x="166" y="76"/>
                  </a:cubicBezTo>
                  <a:moveTo>
                    <a:pt x="176" y="74"/>
                  </a:moveTo>
                  <a:cubicBezTo>
                    <a:pt x="175" y="74"/>
                    <a:pt x="175" y="73"/>
                    <a:pt x="174" y="72"/>
                  </a:cubicBezTo>
                  <a:cubicBezTo>
                    <a:pt x="174" y="72"/>
                    <a:pt x="175" y="71"/>
                    <a:pt x="175" y="70"/>
                  </a:cubicBezTo>
                  <a:cubicBezTo>
                    <a:pt x="176" y="70"/>
                    <a:pt x="176" y="70"/>
                    <a:pt x="176" y="70"/>
                  </a:cubicBezTo>
                  <a:cubicBezTo>
                    <a:pt x="177" y="70"/>
                    <a:pt x="177" y="71"/>
                    <a:pt x="178" y="72"/>
                  </a:cubicBezTo>
                  <a:cubicBezTo>
                    <a:pt x="178" y="72"/>
                    <a:pt x="177" y="73"/>
                    <a:pt x="176" y="74"/>
                  </a:cubicBezTo>
                  <a:cubicBezTo>
                    <a:pt x="176" y="74"/>
                    <a:pt x="176" y="74"/>
                    <a:pt x="176" y="74"/>
                  </a:cubicBezTo>
                  <a:moveTo>
                    <a:pt x="186" y="71"/>
                  </a:moveTo>
                  <a:cubicBezTo>
                    <a:pt x="185" y="71"/>
                    <a:pt x="184" y="71"/>
                    <a:pt x="184" y="70"/>
                  </a:cubicBezTo>
                  <a:cubicBezTo>
                    <a:pt x="184" y="69"/>
                    <a:pt x="184" y="68"/>
                    <a:pt x="185" y="68"/>
                  </a:cubicBezTo>
                  <a:cubicBezTo>
                    <a:pt x="185" y="68"/>
                    <a:pt x="185" y="68"/>
                    <a:pt x="186" y="68"/>
                  </a:cubicBezTo>
                  <a:cubicBezTo>
                    <a:pt x="186" y="68"/>
                    <a:pt x="187" y="68"/>
                    <a:pt x="187" y="69"/>
                  </a:cubicBezTo>
                  <a:cubicBezTo>
                    <a:pt x="187" y="70"/>
                    <a:pt x="187" y="71"/>
                    <a:pt x="186" y="71"/>
                  </a:cubicBezTo>
                  <a:cubicBezTo>
                    <a:pt x="186" y="71"/>
                    <a:pt x="186" y="71"/>
                    <a:pt x="186" y="71"/>
                  </a:cubicBezTo>
                  <a:moveTo>
                    <a:pt x="57" y="131"/>
                  </a:moveTo>
                  <a:cubicBezTo>
                    <a:pt x="55" y="131"/>
                    <a:pt x="53" y="131"/>
                    <a:pt x="51" y="131"/>
                  </a:cubicBezTo>
                  <a:cubicBezTo>
                    <a:pt x="51" y="131"/>
                    <a:pt x="62" y="120"/>
                    <a:pt x="60" y="116"/>
                  </a:cubicBezTo>
                  <a:cubicBezTo>
                    <a:pt x="54" y="110"/>
                    <a:pt x="50" y="101"/>
                    <a:pt x="50" y="92"/>
                  </a:cubicBezTo>
                  <a:cubicBezTo>
                    <a:pt x="50" y="69"/>
                    <a:pt x="72" y="51"/>
                    <a:pt x="100" y="51"/>
                  </a:cubicBezTo>
                  <a:cubicBezTo>
                    <a:pt x="121" y="51"/>
                    <a:pt x="139" y="62"/>
                    <a:pt x="146" y="78"/>
                  </a:cubicBezTo>
                  <a:cubicBezTo>
                    <a:pt x="146" y="78"/>
                    <a:pt x="146" y="78"/>
                    <a:pt x="147" y="78"/>
                  </a:cubicBezTo>
                  <a:cubicBezTo>
                    <a:pt x="147" y="78"/>
                    <a:pt x="147" y="78"/>
                    <a:pt x="147" y="78"/>
                  </a:cubicBezTo>
                  <a:cubicBezTo>
                    <a:pt x="148" y="78"/>
                    <a:pt x="148" y="79"/>
                    <a:pt x="149" y="79"/>
                  </a:cubicBezTo>
                  <a:cubicBezTo>
                    <a:pt x="149" y="80"/>
                    <a:pt x="148" y="81"/>
                    <a:pt x="148" y="81"/>
                  </a:cubicBezTo>
                  <a:cubicBezTo>
                    <a:pt x="149" y="85"/>
                    <a:pt x="149" y="88"/>
                    <a:pt x="149" y="92"/>
                  </a:cubicBezTo>
                  <a:cubicBezTo>
                    <a:pt x="149" y="115"/>
                    <a:pt x="127" y="134"/>
                    <a:pt x="100" y="134"/>
                  </a:cubicBezTo>
                  <a:cubicBezTo>
                    <a:pt x="91" y="134"/>
                    <a:pt x="82" y="132"/>
                    <a:pt x="75" y="128"/>
                  </a:cubicBezTo>
                  <a:cubicBezTo>
                    <a:pt x="75" y="128"/>
                    <a:pt x="75" y="128"/>
                    <a:pt x="75" y="128"/>
                  </a:cubicBezTo>
                  <a:cubicBezTo>
                    <a:pt x="75" y="128"/>
                    <a:pt x="75" y="128"/>
                    <a:pt x="74" y="128"/>
                  </a:cubicBezTo>
                  <a:cubicBezTo>
                    <a:pt x="73" y="128"/>
                    <a:pt x="72" y="128"/>
                    <a:pt x="71" y="129"/>
                  </a:cubicBezTo>
                  <a:cubicBezTo>
                    <a:pt x="70" y="129"/>
                    <a:pt x="65" y="131"/>
                    <a:pt x="57" y="131"/>
                  </a:cubicBezTo>
                  <a:moveTo>
                    <a:pt x="99" y="0"/>
                  </a:moveTo>
                  <a:cubicBezTo>
                    <a:pt x="44" y="0"/>
                    <a:pt x="0" y="44"/>
                    <a:pt x="0" y="99"/>
                  </a:cubicBezTo>
                  <a:cubicBezTo>
                    <a:pt x="0" y="138"/>
                    <a:pt x="22" y="172"/>
                    <a:pt x="56" y="188"/>
                  </a:cubicBezTo>
                  <a:cubicBezTo>
                    <a:pt x="56" y="188"/>
                    <a:pt x="56" y="188"/>
                    <a:pt x="56" y="188"/>
                  </a:cubicBezTo>
                  <a:cubicBezTo>
                    <a:pt x="57" y="188"/>
                    <a:pt x="57" y="188"/>
                    <a:pt x="57" y="188"/>
                  </a:cubicBezTo>
                  <a:cubicBezTo>
                    <a:pt x="58" y="189"/>
                    <a:pt x="58" y="189"/>
                    <a:pt x="58" y="190"/>
                  </a:cubicBezTo>
                  <a:cubicBezTo>
                    <a:pt x="71" y="195"/>
                    <a:pt x="84" y="198"/>
                    <a:pt x="99" y="198"/>
                  </a:cubicBezTo>
                  <a:cubicBezTo>
                    <a:pt x="153" y="198"/>
                    <a:pt x="198" y="154"/>
                    <a:pt x="198" y="99"/>
                  </a:cubicBezTo>
                  <a:cubicBezTo>
                    <a:pt x="198" y="44"/>
                    <a:pt x="153" y="0"/>
                    <a:pt x="99"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1" name="Google Shape;731;p82"/>
            <p:cNvSpPr/>
            <p:nvPr/>
          </p:nvSpPr>
          <p:spPr>
            <a:xfrm>
              <a:off x="4741765" y="2129972"/>
              <a:ext cx="154958" cy="111166"/>
            </a:xfrm>
            <a:custGeom>
              <a:rect b="b" l="l" r="r" t="t"/>
              <a:pathLst>
                <a:path extrusionOk="0" h="32" w="45">
                  <a:moveTo>
                    <a:pt x="2" y="29"/>
                  </a:moveTo>
                  <a:cubicBezTo>
                    <a:pt x="1" y="29"/>
                    <a:pt x="1" y="29"/>
                    <a:pt x="1" y="29"/>
                  </a:cubicBezTo>
                  <a:cubicBezTo>
                    <a:pt x="0" y="30"/>
                    <a:pt x="0" y="31"/>
                    <a:pt x="0" y="32"/>
                  </a:cubicBezTo>
                  <a:cubicBezTo>
                    <a:pt x="1" y="32"/>
                    <a:pt x="1" y="32"/>
                    <a:pt x="2" y="32"/>
                  </a:cubicBezTo>
                  <a:cubicBezTo>
                    <a:pt x="3" y="32"/>
                    <a:pt x="3" y="32"/>
                    <a:pt x="3" y="32"/>
                  </a:cubicBezTo>
                  <a:cubicBezTo>
                    <a:pt x="4" y="32"/>
                    <a:pt x="4" y="31"/>
                    <a:pt x="3" y="30"/>
                  </a:cubicBezTo>
                  <a:cubicBezTo>
                    <a:pt x="3" y="29"/>
                    <a:pt x="2" y="29"/>
                    <a:pt x="2" y="29"/>
                  </a:cubicBezTo>
                  <a:moveTo>
                    <a:pt x="10" y="23"/>
                  </a:moveTo>
                  <a:cubicBezTo>
                    <a:pt x="10" y="23"/>
                    <a:pt x="9" y="23"/>
                    <a:pt x="9" y="24"/>
                  </a:cubicBezTo>
                  <a:cubicBezTo>
                    <a:pt x="8" y="24"/>
                    <a:pt x="8" y="25"/>
                    <a:pt x="9" y="26"/>
                  </a:cubicBezTo>
                  <a:cubicBezTo>
                    <a:pt x="9" y="27"/>
                    <a:pt x="9" y="27"/>
                    <a:pt x="10" y="27"/>
                  </a:cubicBezTo>
                  <a:cubicBezTo>
                    <a:pt x="11" y="26"/>
                    <a:pt x="11" y="26"/>
                    <a:pt x="11" y="26"/>
                  </a:cubicBezTo>
                  <a:cubicBezTo>
                    <a:pt x="12" y="26"/>
                    <a:pt x="12" y="25"/>
                    <a:pt x="11" y="24"/>
                  </a:cubicBezTo>
                  <a:cubicBezTo>
                    <a:pt x="11" y="24"/>
                    <a:pt x="10" y="23"/>
                    <a:pt x="10" y="23"/>
                  </a:cubicBezTo>
                  <a:moveTo>
                    <a:pt x="18" y="18"/>
                  </a:moveTo>
                  <a:cubicBezTo>
                    <a:pt x="18" y="18"/>
                    <a:pt x="17" y="18"/>
                    <a:pt x="17" y="18"/>
                  </a:cubicBezTo>
                  <a:cubicBezTo>
                    <a:pt x="16" y="18"/>
                    <a:pt x="16" y="20"/>
                    <a:pt x="17" y="20"/>
                  </a:cubicBezTo>
                  <a:cubicBezTo>
                    <a:pt x="17" y="21"/>
                    <a:pt x="18" y="21"/>
                    <a:pt x="18" y="21"/>
                  </a:cubicBezTo>
                  <a:cubicBezTo>
                    <a:pt x="19" y="21"/>
                    <a:pt x="19" y="21"/>
                    <a:pt x="19" y="21"/>
                  </a:cubicBezTo>
                  <a:cubicBezTo>
                    <a:pt x="20" y="20"/>
                    <a:pt x="20" y="19"/>
                    <a:pt x="20" y="18"/>
                  </a:cubicBezTo>
                  <a:cubicBezTo>
                    <a:pt x="19" y="18"/>
                    <a:pt x="19" y="18"/>
                    <a:pt x="18" y="18"/>
                  </a:cubicBezTo>
                  <a:moveTo>
                    <a:pt x="26" y="12"/>
                  </a:moveTo>
                  <a:cubicBezTo>
                    <a:pt x="26" y="12"/>
                    <a:pt x="26" y="12"/>
                    <a:pt x="25" y="12"/>
                  </a:cubicBezTo>
                  <a:cubicBezTo>
                    <a:pt x="25" y="13"/>
                    <a:pt x="24" y="14"/>
                    <a:pt x="25" y="15"/>
                  </a:cubicBezTo>
                  <a:cubicBezTo>
                    <a:pt x="25" y="15"/>
                    <a:pt x="26" y="15"/>
                    <a:pt x="26" y="15"/>
                  </a:cubicBezTo>
                  <a:cubicBezTo>
                    <a:pt x="27" y="15"/>
                    <a:pt x="27" y="15"/>
                    <a:pt x="27" y="15"/>
                  </a:cubicBezTo>
                  <a:cubicBezTo>
                    <a:pt x="28" y="14"/>
                    <a:pt x="28" y="13"/>
                    <a:pt x="28" y="13"/>
                  </a:cubicBezTo>
                  <a:cubicBezTo>
                    <a:pt x="27" y="12"/>
                    <a:pt x="27" y="12"/>
                    <a:pt x="26" y="12"/>
                  </a:cubicBezTo>
                  <a:moveTo>
                    <a:pt x="35" y="6"/>
                  </a:moveTo>
                  <a:cubicBezTo>
                    <a:pt x="34" y="6"/>
                    <a:pt x="34" y="6"/>
                    <a:pt x="34" y="6"/>
                  </a:cubicBezTo>
                  <a:cubicBezTo>
                    <a:pt x="33" y="7"/>
                    <a:pt x="33" y="8"/>
                    <a:pt x="33" y="9"/>
                  </a:cubicBezTo>
                  <a:cubicBezTo>
                    <a:pt x="33" y="9"/>
                    <a:pt x="34" y="10"/>
                    <a:pt x="35" y="10"/>
                  </a:cubicBezTo>
                  <a:cubicBezTo>
                    <a:pt x="35" y="9"/>
                    <a:pt x="35" y="9"/>
                    <a:pt x="35" y="9"/>
                  </a:cubicBezTo>
                  <a:cubicBezTo>
                    <a:pt x="36" y="9"/>
                    <a:pt x="36" y="8"/>
                    <a:pt x="36" y="7"/>
                  </a:cubicBezTo>
                  <a:cubicBezTo>
                    <a:pt x="36" y="6"/>
                    <a:pt x="35" y="6"/>
                    <a:pt x="35" y="6"/>
                  </a:cubicBezTo>
                  <a:moveTo>
                    <a:pt x="43" y="0"/>
                  </a:moveTo>
                  <a:cubicBezTo>
                    <a:pt x="42" y="0"/>
                    <a:pt x="42" y="0"/>
                    <a:pt x="42" y="1"/>
                  </a:cubicBezTo>
                  <a:cubicBezTo>
                    <a:pt x="41" y="1"/>
                    <a:pt x="41" y="2"/>
                    <a:pt x="41" y="3"/>
                  </a:cubicBezTo>
                  <a:cubicBezTo>
                    <a:pt x="42" y="4"/>
                    <a:pt x="42" y="4"/>
                    <a:pt x="43" y="4"/>
                  </a:cubicBezTo>
                  <a:cubicBezTo>
                    <a:pt x="44" y="3"/>
                    <a:pt x="44" y="3"/>
                    <a:pt x="44" y="3"/>
                  </a:cubicBezTo>
                  <a:cubicBezTo>
                    <a:pt x="44" y="3"/>
                    <a:pt x="45" y="2"/>
                    <a:pt x="44" y="1"/>
                  </a:cubicBezTo>
                  <a:cubicBezTo>
                    <a:pt x="44" y="1"/>
                    <a:pt x="43" y="0"/>
                    <a:pt x="43"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2" name="Google Shape;732;p82"/>
            <p:cNvSpPr/>
            <p:nvPr/>
          </p:nvSpPr>
          <p:spPr>
            <a:xfrm>
              <a:off x="5041574" y="2204082"/>
              <a:ext cx="90955" cy="198751"/>
            </a:xfrm>
            <a:custGeom>
              <a:rect b="b" l="l" r="r" t="t"/>
              <a:pathLst>
                <a:path extrusionOk="0" h="59" w="26">
                  <a:moveTo>
                    <a:pt x="24" y="56"/>
                  </a:moveTo>
                  <a:cubicBezTo>
                    <a:pt x="24" y="56"/>
                    <a:pt x="23" y="56"/>
                    <a:pt x="23" y="56"/>
                  </a:cubicBezTo>
                  <a:cubicBezTo>
                    <a:pt x="22" y="56"/>
                    <a:pt x="22" y="57"/>
                    <a:pt x="22" y="58"/>
                  </a:cubicBezTo>
                  <a:cubicBezTo>
                    <a:pt x="23" y="59"/>
                    <a:pt x="23" y="59"/>
                    <a:pt x="24" y="59"/>
                  </a:cubicBezTo>
                  <a:cubicBezTo>
                    <a:pt x="24" y="59"/>
                    <a:pt x="24" y="59"/>
                    <a:pt x="24" y="59"/>
                  </a:cubicBezTo>
                  <a:cubicBezTo>
                    <a:pt x="25" y="59"/>
                    <a:pt x="26" y="58"/>
                    <a:pt x="25" y="57"/>
                  </a:cubicBezTo>
                  <a:cubicBezTo>
                    <a:pt x="25" y="56"/>
                    <a:pt x="24" y="56"/>
                    <a:pt x="24" y="56"/>
                  </a:cubicBezTo>
                  <a:moveTo>
                    <a:pt x="20" y="46"/>
                  </a:moveTo>
                  <a:cubicBezTo>
                    <a:pt x="20" y="46"/>
                    <a:pt x="20" y="46"/>
                    <a:pt x="20" y="47"/>
                  </a:cubicBezTo>
                  <a:cubicBezTo>
                    <a:pt x="19" y="47"/>
                    <a:pt x="18" y="48"/>
                    <a:pt x="19" y="49"/>
                  </a:cubicBezTo>
                  <a:cubicBezTo>
                    <a:pt x="19" y="49"/>
                    <a:pt x="20" y="50"/>
                    <a:pt x="20" y="50"/>
                  </a:cubicBezTo>
                  <a:cubicBezTo>
                    <a:pt x="21" y="50"/>
                    <a:pt x="21" y="50"/>
                    <a:pt x="21" y="50"/>
                  </a:cubicBezTo>
                  <a:cubicBezTo>
                    <a:pt x="22" y="49"/>
                    <a:pt x="22" y="48"/>
                    <a:pt x="22" y="47"/>
                  </a:cubicBezTo>
                  <a:cubicBezTo>
                    <a:pt x="22" y="47"/>
                    <a:pt x="21" y="46"/>
                    <a:pt x="20" y="46"/>
                  </a:cubicBezTo>
                  <a:moveTo>
                    <a:pt x="17" y="37"/>
                  </a:moveTo>
                  <a:cubicBezTo>
                    <a:pt x="16" y="37"/>
                    <a:pt x="16" y="37"/>
                    <a:pt x="16" y="37"/>
                  </a:cubicBezTo>
                  <a:cubicBezTo>
                    <a:pt x="15" y="38"/>
                    <a:pt x="15" y="39"/>
                    <a:pt x="15" y="39"/>
                  </a:cubicBezTo>
                  <a:cubicBezTo>
                    <a:pt x="15" y="40"/>
                    <a:pt x="16" y="40"/>
                    <a:pt x="17" y="40"/>
                  </a:cubicBezTo>
                  <a:cubicBezTo>
                    <a:pt x="17" y="40"/>
                    <a:pt x="17" y="40"/>
                    <a:pt x="17" y="40"/>
                  </a:cubicBezTo>
                  <a:cubicBezTo>
                    <a:pt x="18" y="40"/>
                    <a:pt x="19" y="39"/>
                    <a:pt x="18" y="38"/>
                  </a:cubicBezTo>
                  <a:cubicBezTo>
                    <a:pt x="18" y="38"/>
                    <a:pt x="17" y="37"/>
                    <a:pt x="17" y="37"/>
                  </a:cubicBezTo>
                  <a:moveTo>
                    <a:pt x="13" y="28"/>
                  </a:moveTo>
                  <a:cubicBezTo>
                    <a:pt x="13" y="28"/>
                    <a:pt x="13" y="28"/>
                    <a:pt x="12" y="28"/>
                  </a:cubicBezTo>
                  <a:cubicBezTo>
                    <a:pt x="12" y="28"/>
                    <a:pt x="11" y="29"/>
                    <a:pt x="11" y="30"/>
                  </a:cubicBezTo>
                  <a:cubicBezTo>
                    <a:pt x="12" y="31"/>
                    <a:pt x="12" y="31"/>
                    <a:pt x="13" y="31"/>
                  </a:cubicBezTo>
                  <a:cubicBezTo>
                    <a:pt x="14" y="31"/>
                    <a:pt x="14" y="31"/>
                    <a:pt x="14" y="31"/>
                  </a:cubicBezTo>
                  <a:cubicBezTo>
                    <a:pt x="14" y="31"/>
                    <a:pt x="15" y="30"/>
                    <a:pt x="15" y="29"/>
                  </a:cubicBezTo>
                  <a:cubicBezTo>
                    <a:pt x="14" y="28"/>
                    <a:pt x="14" y="28"/>
                    <a:pt x="13" y="28"/>
                  </a:cubicBezTo>
                  <a:moveTo>
                    <a:pt x="9" y="18"/>
                  </a:moveTo>
                  <a:cubicBezTo>
                    <a:pt x="9" y="18"/>
                    <a:pt x="9" y="19"/>
                    <a:pt x="9" y="19"/>
                  </a:cubicBezTo>
                  <a:cubicBezTo>
                    <a:pt x="8" y="19"/>
                    <a:pt x="8" y="20"/>
                    <a:pt x="8" y="21"/>
                  </a:cubicBezTo>
                  <a:cubicBezTo>
                    <a:pt x="8" y="21"/>
                    <a:pt x="9" y="22"/>
                    <a:pt x="9" y="22"/>
                  </a:cubicBezTo>
                  <a:cubicBezTo>
                    <a:pt x="10" y="22"/>
                    <a:pt x="10" y="22"/>
                    <a:pt x="10" y="22"/>
                  </a:cubicBezTo>
                  <a:cubicBezTo>
                    <a:pt x="11" y="21"/>
                    <a:pt x="11" y="20"/>
                    <a:pt x="11" y="20"/>
                  </a:cubicBezTo>
                  <a:cubicBezTo>
                    <a:pt x="11" y="19"/>
                    <a:pt x="10" y="18"/>
                    <a:pt x="9" y="18"/>
                  </a:cubicBezTo>
                  <a:moveTo>
                    <a:pt x="6" y="9"/>
                  </a:moveTo>
                  <a:cubicBezTo>
                    <a:pt x="6" y="9"/>
                    <a:pt x="5" y="9"/>
                    <a:pt x="5" y="9"/>
                  </a:cubicBezTo>
                  <a:cubicBezTo>
                    <a:pt x="4" y="10"/>
                    <a:pt x="4" y="11"/>
                    <a:pt x="4" y="11"/>
                  </a:cubicBezTo>
                  <a:cubicBezTo>
                    <a:pt x="4" y="12"/>
                    <a:pt x="5" y="12"/>
                    <a:pt x="6" y="12"/>
                  </a:cubicBezTo>
                  <a:cubicBezTo>
                    <a:pt x="6" y="12"/>
                    <a:pt x="6" y="12"/>
                    <a:pt x="6" y="12"/>
                  </a:cubicBezTo>
                  <a:cubicBezTo>
                    <a:pt x="7" y="12"/>
                    <a:pt x="8" y="11"/>
                    <a:pt x="7" y="10"/>
                  </a:cubicBezTo>
                  <a:cubicBezTo>
                    <a:pt x="7" y="10"/>
                    <a:pt x="6" y="9"/>
                    <a:pt x="6" y="9"/>
                  </a:cubicBezTo>
                  <a:moveTo>
                    <a:pt x="2" y="0"/>
                  </a:moveTo>
                  <a:cubicBezTo>
                    <a:pt x="2" y="0"/>
                    <a:pt x="2" y="0"/>
                    <a:pt x="2" y="0"/>
                  </a:cubicBezTo>
                  <a:cubicBezTo>
                    <a:pt x="1" y="0"/>
                    <a:pt x="0" y="1"/>
                    <a:pt x="1" y="2"/>
                  </a:cubicBezTo>
                  <a:cubicBezTo>
                    <a:pt x="1" y="3"/>
                    <a:pt x="2" y="3"/>
                    <a:pt x="2" y="3"/>
                  </a:cubicBezTo>
                  <a:cubicBezTo>
                    <a:pt x="3" y="3"/>
                    <a:pt x="3" y="3"/>
                    <a:pt x="3" y="3"/>
                  </a:cubicBezTo>
                  <a:cubicBezTo>
                    <a:pt x="4" y="3"/>
                    <a:pt x="4" y="2"/>
                    <a:pt x="4" y="1"/>
                  </a:cubicBezTo>
                  <a:cubicBezTo>
                    <a:pt x="3" y="0"/>
                    <a:pt x="3" y="0"/>
                    <a:pt x="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3" name="Google Shape;733;p82"/>
            <p:cNvSpPr/>
            <p:nvPr/>
          </p:nvSpPr>
          <p:spPr>
            <a:xfrm>
              <a:off x="5193164" y="1975014"/>
              <a:ext cx="141483" cy="43793"/>
            </a:xfrm>
            <a:custGeom>
              <a:rect b="b" l="l" r="r" t="t"/>
              <a:pathLst>
                <a:path extrusionOk="0" h="13" w="41">
                  <a:moveTo>
                    <a:pt x="1" y="10"/>
                  </a:moveTo>
                  <a:cubicBezTo>
                    <a:pt x="1" y="10"/>
                    <a:pt x="1" y="10"/>
                    <a:pt x="1" y="10"/>
                  </a:cubicBezTo>
                  <a:cubicBezTo>
                    <a:pt x="0" y="10"/>
                    <a:pt x="0" y="10"/>
                    <a:pt x="0" y="10"/>
                  </a:cubicBezTo>
                  <a:cubicBezTo>
                    <a:pt x="1" y="11"/>
                    <a:pt x="1" y="12"/>
                    <a:pt x="2" y="13"/>
                  </a:cubicBezTo>
                  <a:cubicBezTo>
                    <a:pt x="2" y="13"/>
                    <a:pt x="3" y="12"/>
                    <a:pt x="3" y="11"/>
                  </a:cubicBezTo>
                  <a:cubicBezTo>
                    <a:pt x="2" y="11"/>
                    <a:pt x="2" y="10"/>
                    <a:pt x="1" y="10"/>
                  </a:cubicBezTo>
                  <a:moveTo>
                    <a:pt x="11" y="8"/>
                  </a:moveTo>
                  <a:cubicBezTo>
                    <a:pt x="10" y="8"/>
                    <a:pt x="10" y="8"/>
                    <a:pt x="10" y="8"/>
                  </a:cubicBezTo>
                  <a:cubicBezTo>
                    <a:pt x="9" y="8"/>
                    <a:pt x="9" y="9"/>
                    <a:pt x="9" y="10"/>
                  </a:cubicBezTo>
                  <a:cubicBezTo>
                    <a:pt x="9" y="10"/>
                    <a:pt x="10" y="11"/>
                    <a:pt x="11" y="11"/>
                  </a:cubicBezTo>
                  <a:cubicBezTo>
                    <a:pt x="11" y="11"/>
                    <a:pt x="11" y="11"/>
                    <a:pt x="11" y="11"/>
                  </a:cubicBezTo>
                  <a:cubicBezTo>
                    <a:pt x="12" y="11"/>
                    <a:pt x="12" y="10"/>
                    <a:pt x="12" y="9"/>
                  </a:cubicBezTo>
                  <a:cubicBezTo>
                    <a:pt x="12" y="8"/>
                    <a:pt x="11" y="8"/>
                    <a:pt x="11" y="8"/>
                  </a:cubicBezTo>
                  <a:moveTo>
                    <a:pt x="20" y="5"/>
                  </a:moveTo>
                  <a:cubicBezTo>
                    <a:pt x="20" y="5"/>
                    <a:pt x="20" y="5"/>
                    <a:pt x="20" y="5"/>
                  </a:cubicBezTo>
                  <a:cubicBezTo>
                    <a:pt x="19" y="5"/>
                    <a:pt x="18" y="6"/>
                    <a:pt x="19" y="7"/>
                  </a:cubicBezTo>
                  <a:cubicBezTo>
                    <a:pt x="19" y="8"/>
                    <a:pt x="20" y="8"/>
                    <a:pt x="20" y="8"/>
                  </a:cubicBezTo>
                  <a:cubicBezTo>
                    <a:pt x="21" y="8"/>
                    <a:pt x="21" y="8"/>
                    <a:pt x="21" y="8"/>
                  </a:cubicBezTo>
                  <a:cubicBezTo>
                    <a:pt x="22" y="8"/>
                    <a:pt x="22" y="7"/>
                    <a:pt x="22" y="6"/>
                  </a:cubicBezTo>
                  <a:cubicBezTo>
                    <a:pt x="22" y="5"/>
                    <a:pt x="21" y="5"/>
                    <a:pt x="20" y="5"/>
                  </a:cubicBezTo>
                  <a:moveTo>
                    <a:pt x="30" y="2"/>
                  </a:moveTo>
                  <a:cubicBezTo>
                    <a:pt x="30" y="2"/>
                    <a:pt x="30" y="2"/>
                    <a:pt x="29" y="2"/>
                  </a:cubicBezTo>
                  <a:cubicBezTo>
                    <a:pt x="29" y="3"/>
                    <a:pt x="28" y="4"/>
                    <a:pt x="28" y="4"/>
                  </a:cubicBezTo>
                  <a:cubicBezTo>
                    <a:pt x="29" y="5"/>
                    <a:pt x="29" y="6"/>
                    <a:pt x="30" y="6"/>
                  </a:cubicBezTo>
                  <a:cubicBezTo>
                    <a:pt x="30" y="6"/>
                    <a:pt x="30" y="6"/>
                    <a:pt x="30" y="6"/>
                  </a:cubicBezTo>
                  <a:cubicBezTo>
                    <a:pt x="31" y="5"/>
                    <a:pt x="32" y="4"/>
                    <a:pt x="32" y="4"/>
                  </a:cubicBezTo>
                  <a:cubicBezTo>
                    <a:pt x="31" y="3"/>
                    <a:pt x="31" y="2"/>
                    <a:pt x="30" y="2"/>
                  </a:cubicBezTo>
                  <a:moveTo>
                    <a:pt x="40" y="0"/>
                  </a:moveTo>
                  <a:cubicBezTo>
                    <a:pt x="39" y="0"/>
                    <a:pt x="39" y="0"/>
                    <a:pt x="39" y="0"/>
                  </a:cubicBezTo>
                  <a:cubicBezTo>
                    <a:pt x="38" y="0"/>
                    <a:pt x="38" y="1"/>
                    <a:pt x="38" y="2"/>
                  </a:cubicBezTo>
                  <a:cubicBezTo>
                    <a:pt x="38" y="3"/>
                    <a:pt x="39" y="3"/>
                    <a:pt x="40" y="3"/>
                  </a:cubicBezTo>
                  <a:cubicBezTo>
                    <a:pt x="40" y="3"/>
                    <a:pt x="40" y="3"/>
                    <a:pt x="40" y="3"/>
                  </a:cubicBezTo>
                  <a:cubicBezTo>
                    <a:pt x="41" y="3"/>
                    <a:pt x="41" y="2"/>
                    <a:pt x="41" y="1"/>
                  </a:cubicBezTo>
                  <a:cubicBezTo>
                    <a:pt x="41" y="0"/>
                    <a:pt x="40" y="0"/>
                    <a:pt x="40"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4" name="Google Shape;734;p82"/>
            <p:cNvSpPr/>
            <p:nvPr/>
          </p:nvSpPr>
          <p:spPr>
            <a:xfrm>
              <a:off x="4711446" y="2042387"/>
              <a:ext cx="252650" cy="346972"/>
            </a:xfrm>
            <a:custGeom>
              <a:rect b="b" l="l" r="r" t="t"/>
              <a:pathLst>
                <a:path extrusionOk="0" h="102" w="74">
                  <a:moveTo>
                    <a:pt x="51" y="100"/>
                  </a:moveTo>
                  <a:cubicBezTo>
                    <a:pt x="51" y="100"/>
                    <a:pt x="51" y="100"/>
                    <a:pt x="51" y="100"/>
                  </a:cubicBezTo>
                  <a:cubicBezTo>
                    <a:pt x="51" y="101"/>
                    <a:pt x="52" y="101"/>
                    <a:pt x="53" y="102"/>
                  </a:cubicBezTo>
                  <a:cubicBezTo>
                    <a:pt x="53" y="101"/>
                    <a:pt x="53" y="101"/>
                    <a:pt x="52" y="100"/>
                  </a:cubicBezTo>
                  <a:cubicBezTo>
                    <a:pt x="52" y="100"/>
                    <a:pt x="52" y="100"/>
                    <a:pt x="51" y="100"/>
                  </a:cubicBezTo>
                  <a:moveTo>
                    <a:pt x="55" y="91"/>
                  </a:moveTo>
                  <a:cubicBezTo>
                    <a:pt x="54" y="91"/>
                    <a:pt x="54" y="91"/>
                    <a:pt x="53" y="92"/>
                  </a:cubicBezTo>
                  <a:cubicBezTo>
                    <a:pt x="53" y="93"/>
                    <a:pt x="53" y="94"/>
                    <a:pt x="54" y="94"/>
                  </a:cubicBezTo>
                  <a:cubicBezTo>
                    <a:pt x="55" y="94"/>
                    <a:pt x="55" y="94"/>
                    <a:pt x="55" y="94"/>
                  </a:cubicBezTo>
                  <a:cubicBezTo>
                    <a:pt x="56" y="94"/>
                    <a:pt x="56" y="94"/>
                    <a:pt x="56" y="93"/>
                  </a:cubicBezTo>
                  <a:cubicBezTo>
                    <a:pt x="57" y="92"/>
                    <a:pt x="56" y="91"/>
                    <a:pt x="55" y="91"/>
                  </a:cubicBezTo>
                  <a:cubicBezTo>
                    <a:pt x="55" y="91"/>
                    <a:pt x="55" y="91"/>
                    <a:pt x="55" y="91"/>
                  </a:cubicBezTo>
                  <a:moveTo>
                    <a:pt x="58" y="81"/>
                  </a:moveTo>
                  <a:cubicBezTo>
                    <a:pt x="58" y="81"/>
                    <a:pt x="57" y="82"/>
                    <a:pt x="57" y="83"/>
                  </a:cubicBezTo>
                  <a:cubicBezTo>
                    <a:pt x="56" y="83"/>
                    <a:pt x="57" y="84"/>
                    <a:pt x="58" y="85"/>
                  </a:cubicBezTo>
                  <a:cubicBezTo>
                    <a:pt x="58" y="85"/>
                    <a:pt x="58" y="85"/>
                    <a:pt x="58" y="85"/>
                  </a:cubicBezTo>
                  <a:cubicBezTo>
                    <a:pt x="59" y="85"/>
                    <a:pt x="60" y="84"/>
                    <a:pt x="60" y="84"/>
                  </a:cubicBezTo>
                  <a:cubicBezTo>
                    <a:pt x="60" y="83"/>
                    <a:pt x="60" y="82"/>
                    <a:pt x="59" y="82"/>
                  </a:cubicBezTo>
                  <a:cubicBezTo>
                    <a:pt x="59" y="82"/>
                    <a:pt x="59" y="81"/>
                    <a:pt x="58" y="81"/>
                  </a:cubicBezTo>
                  <a:moveTo>
                    <a:pt x="62" y="72"/>
                  </a:moveTo>
                  <a:cubicBezTo>
                    <a:pt x="61" y="72"/>
                    <a:pt x="60" y="72"/>
                    <a:pt x="60" y="73"/>
                  </a:cubicBezTo>
                  <a:cubicBezTo>
                    <a:pt x="60" y="74"/>
                    <a:pt x="60" y="75"/>
                    <a:pt x="61" y="75"/>
                  </a:cubicBezTo>
                  <a:cubicBezTo>
                    <a:pt x="62" y="75"/>
                    <a:pt x="62" y="75"/>
                    <a:pt x="62" y="75"/>
                  </a:cubicBezTo>
                  <a:cubicBezTo>
                    <a:pt x="62" y="75"/>
                    <a:pt x="63" y="75"/>
                    <a:pt x="63" y="74"/>
                  </a:cubicBezTo>
                  <a:cubicBezTo>
                    <a:pt x="64" y="73"/>
                    <a:pt x="63" y="72"/>
                    <a:pt x="62" y="72"/>
                  </a:cubicBezTo>
                  <a:cubicBezTo>
                    <a:pt x="62" y="72"/>
                    <a:pt x="62" y="72"/>
                    <a:pt x="62" y="72"/>
                  </a:cubicBezTo>
                  <a:moveTo>
                    <a:pt x="65" y="63"/>
                  </a:moveTo>
                  <a:cubicBezTo>
                    <a:pt x="65" y="63"/>
                    <a:pt x="64" y="63"/>
                    <a:pt x="64" y="64"/>
                  </a:cubicBezTo>
                  <a:cubicBezTo>
                    <a:pt x="63" y="65"/>
                    <a:pt x="64" y="66"/>
                    <a:pt x="65" y="66"/>
                  </a:cubicBezTo>
                  <a:cubicBezTo>
                    <a:pt x="65" y="66"/>
                    <a:pt x="65" y="66"/>
                    <a:pt x="65" y="66"/>
                  </a:cubicBezTo>
                  <a:cubicBezTo>
                    <a:pt x="66" y="66"/>
                    <a:pt x="67" y="66"/>
                    <a:pt x="67" y="65"/>
                  </a:cubicBezTo>
                  <a:cubicBezTo>
                    <a:pt x="67" y="64"/>
                    <a:pt x="67" y="63"/>
                    <a:pt x="66" y="63"/>
                  </a:cubicBezTo>
                  <a:cubicBezTo>
                    <a:pt x="66" y="63"/>
                    <a:pt x="65" y="63"/>
                    <a:pt x="65" y="63"/>
                  </a:cubicBezTo>
                  <a:moveTo>
                    <a:pt x="69" y="53"/>
                  </a:moveTo>
                  <a:cubicBezTo>
                    <a:pt x="68" y="53"/>
                    <a:pt x="67" y="54"/>
                    <a:pt x="67" y="54"/>
                  </a:cubicBezTo>
                  <a:cubicBezTo>
                    <a:pt x="67" y="55"/>
                    <a:pt x="67" y="56"/>
                    <a:pt x="68" y="57"/>
                  </a:cubicBezTo>
                  <a:cubicBezTo>
                    <a:pt x="69" y="57"/>
                    <a:pt x="69" y="57"/>
                    <a:pt x="69" y="57"/>
                  </a:cubicBezTo>
                  <a:cubicBezTo>
                    <a:pt x="69" y="57"/>
                    <a:pt x="70" y="56"/>
                    <a:pt x="70" y="56"/>
                  </a:cubicBezTo>
                  <a:cubicBezTo>
                    <a:pt x="71" y="55"/>
                    <a:pt x="70" y="54"/>
                    <a:pt x="69" y="53"/>
                  </a:cubicBezTo>
                  <a:cubicBezTo>
                    <a:pt x="69" y="53"/>
                    <a:pt x="69" y="53"/>
                    <a:pt x="69" y="53"/>
                  </a:cubicBezTo>
                  <a:moveTo>
                    <a:pt x="72" y="44"/>
                  </a:moveTo>
                  <a:cubicBezTo>
                    <a:pt x="71" y="44"/>
                    <a:pt x="71" y="44"/>
                    <a:pt x="71" y="45"/>
                  </a:cubicBezTo>
                  <a:cubicBezTo>
                    <a:pt x="70" y="46"/>
                    <a:pt x="71" y="47"/>
                    <a:pt x="72" y="47"/>
                  </a:cubicBezTo>
                  <a:cubicBezTo>
                    <a:pt x="72" y="47"/>
                    <a:pt x="72" y="47"/>
                    <a:pt x="72" y="47"/>
                  </a:cubicBezTo>
                  <a:cubicBezTo>
                    <a:pt x="73" y="47"/>
                    <a:pt x="73" y="47"/>
                    <a:pt x="74" y="46"/>
                  </a:cubicBezTo>
                  <a:cubicBezTo>
                    <a:pt x="74" y="45"/>
                    <a:pt x="74" y="44"/>
                    <a:pt x="73" y="44"/>
                  </a:cubicBezTo>
                  <a:cubicBezTo>
                    <a:pt x="73" y="44"/>
                    <a:pt x="72" y="44"/>
                    <a:pt x="72" y="44"/>
                  </a:cubicBezTo>
                  <a:moveTo>
                    <a:pt x="42" y="5"/>
                  </a:moveTo>
                  <a:cubicBezTo>
                    <a:pt x="41" y="5"/>
                    <a:pt x="40" y="5"/>
                    <a:pt x="40" y="6"/>
                  </a:cubicBezTo>
                  <a:cubicBezTo>
                    <a:pt x="40" y="7"/>
                    <a:pt x="41" y="8"/>
                    <a:pt x="41" y="8"/>
                  </a:cubicBezTo>
                  <a:cubicBezTo>
                    <a:pt x="42" y="8"/>
                    <a:pt x="42" y="8"/>
                    <a:pt x="42" y="8"/>
                  </a:cubicBezTo>
                  <a:cubicBezTo>
                    <a:pt x="43" y="8"/>
                    <a:pt x="43" y="7"/>
                    <a:pt x="43" y="6"/>
                  </a:cubicBezTo>
                  <a:cubicBezTo>
                    <a:pt x="43" y="6"/>
                    <a:pt x="43" y="5"/>
                    <a:pt x="42" y="5"/>
                  </a:cubicBezTo>
                  <a:cubicBezTo>
                    <a:pt x="42" y="5"/>
                    <a:pt x="42" y="5"/>
                    <a:pt x="42" y="5"/>
                  </a:cubicBezTo>
                  <a:moveTo>
                    <a:pt x="32" y="3"/>
                  </a:moveTo>
                  <a:cubicBezTo>
                    <a:pt x="31" y="3"/>
                    <a:pt x="30" y="4"/>
                    <a:pt x="30" y="5"/>
                  </a:cubicBezTo>
                  <a:cubicBezTo>
                    <a:pt x="30" y="6"/>
                    <a:pt x="31" y="7"/>
                    <a:pt x="32" y="7"/>
                  </a:cubicBezTo>
                  <a:cubicBezTo>
                    <a:pt x="32" y="7"/>
                    <a:pt x="32" y="7"/>
                    <a:pt x="32" y="7"/>
                  </a:cubicBezTo>
                  <a:cubicBezTo>
                    <a:pt x="33" y="7"/>
                    <a:pt x="33" y="6"/>
                    <a:pt x="33" y="5"/>
                  </a:cubicBezTo>
                  <a:cubicBezTo>
                    <a:pt x="34" y="4"/>
                    <a:pt x="33" y="4"/>
                    <a:pt x="32" y="3"/>
                  </a:cubicBezTo>
                  <a:cubicBezTo>
                    <a:pt x="32" y="3"/>
                    <a:pt x="32" y="3"/>
                    <a:pt x="32" y="3"/>
                  </a:cubicBezTo>
                  <a:moveTo>
                    <a:pt x="22" y="2"/>
                  </a:moveTo>
                  <a:cubicBezTo>
                    <a:pt x="21" y="2"/>
                    <a:pt x="20" y="3"/>
                    <a:pt x="20" y="4"/>
                  </a:cubicBezTo>
                  <a:cubicBezTo>
                    <a:pt x="20" y="5"/>
                    <a:pt x="21" y="6"/>
                    <a:pt x="22" y="6"/>
                  </a:cubicBezTo>
                  <a:cubicBezTo>
                    <a:pt x="22" y="6"/>
                    <a:pt x="22" y="6"/>
                    <a:pt x="22" y="6"/>
                  </a:cubicBezTo>
                  <a:cubicBezTo>
                    <a:pt x="23" y="6"/>
                    <a:pt x="23" y="5"/>
                    <a:pt x="23" y="4"/>
                  </a:cubicBezTo>
                  <a:cubicBezTo>
                    <a:pt x="24" y="3"/>
                    <a:pt x="23" y="2"/>
                    <a:pt x="22" y="2"/>
                  </a:cubicBezTo>
                  <a:cubicBezTo>
                    <a:pt x="22" y="2"/>
                    <a:pt x="22" y="2"/>
                    <a:pt x="22" y="2"/>
                  </a:cubicBezTo>
                  <a:moveTo>
                    <a:pt x="12" y="1"/>
                  </a:moveTo>
                  <a:cubicBezTo>
                    <a:pt x="11" y="1"/>
                    <a:pt x="10" y="2"/>
                    <a:pt x="10" y="3"/>
                  </a:cubicBezTo>
                  <a:cubicBezTo>
                    <a:pt x="10" y="4"/>
                    <a:pt x="11" y="4"/>
                    <a:pt x="12" y="4"/>
                  </a:cubicBezTo>
                  <a:cubicBezTo>
                    <a:pt x="12" y="5"/>
                    <a:pt x="12" y="5"/>
                    <a:pt x="12" y="5"/>
                  </a:cubicBezTo>
                  <a:cubicBezTo>
                    <a:pt x="13" y="5"/>
                    <a:pt x="13" y="4"/>
                    <a:pt x="14" y="3"/>
                  </a:cubicBezTo>
                  <a:cubicBezTo>
                    <a:pt x="14" y="2"/>
                    <a:pt x="13" y="1"/>
                    <a:pt x="12" y="1"/>
                  </a:cubicBezTo>
                  <a:cubicBezTo>
                    <a:pt x="12" y="1"/>
                    <a:pt x="12" y="1"/>
                    <a:pt x="12" y="1"/>
                  </a:cubicBezTo>
                  <a:moveTo>
                    <a:pt x="2" y="0"/>
                  </a:moveTo>
                  <a:cubicBezTo>
                    <a:pt x="1" y="0"/>
                    <a:pt x="0" y="1"/>
                    <a:pt x="0" y="2"/>
                  </a:cubicBezTo>
                  <a:cubicBezTo>
                    <a:pt x="0" y="2"/>
                    <a:pt x="1" y="3"/>
                    <a:pt x="2" y="3"/>
                  </a:cubicBezTo>
                  <a:cubicBezTo>
                    <a:pt x="2" y="3"/>
                    <a:pt x="2" y="3"/>
                    <a:pt x="2" y="3"/>
                  </a:cubicBezTo>
                  <a:cubicBezTo>
                    <a:pt x="3" y="3"/>
                    <a:pt x="3" y="3"/>
                    <a:pt x="4" y="2"/>
                  </a:cubicBezTo>
                  <a:cubicBezTo>
                    <a:pt x="4" y="1"/>
                    <a:pt x="3" y="0"/>
                    <a:pt x="2" y="0"/>
                  </a:cubicBezTo>
                  <a:cubicBezTo>
                    <a:pt x="2" y="0"/>
                    <a:pt x="2" y="0"/>
                    <a:pt x="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5" name="Google Shape;735;p82"/>
            <p:cNvSpPr/>
            <p:nvPr/>
          </p:nvSpPr>
          <p:spPr>
            <a:xfrm>
              <a:off x="6584414" y="2207450"/>
              <a:ext cx="677099" cy="673729"/>
            </a:xfrm>
            <a:custGeom>
              <a:rect b="b" l="l" r="r" t="t"/>
              <a:pathLst>
                <a:path extrusionOk="0" h="198" w="199">
                  <a:moveTo>
                    <a:pt x="98" y="73"/>
                  </a:moveTo>
                  <a:cubicBezTo>
                    <a:pt x="97" y="73"/>
                    <a:pt x="96" y="73"/>
                    <a:pt x="96" y="74"/>
                  </a:cubicBezTo>
                  <a:cubicBezTo>
                    <a:pt x="95" y="75"/>
                    <a:pt x="94" y="76"/>
                    <a:pt x="94" y="77"/>
                  </a:cubicBezTo>
                  <a:cubicBezTo>
                    <a:pt x="94" y="78"/>
                    <a:pt x="93" y="79"/>
                    <a:pt x="93" y="80"/>
                  </a:cubicBezTo>
                  <a:cubicBezTo>
                    <a:pt x="93" y="81"/>
                    <a:pt x="93" y="82"/>
                    <a:pt x="94" y="83"/>
                  </a:cubicBezTo>
                  <a:cubicBezTo>
                    <a:pt x="94" y="82"/>
                    <a:pt x="94" y="81"/>
                    <a:pt x="95" y="81"/>
                  </a:cubicBezTo>
                  <a:cubicBezTo>
                    <a:pt x="95" y="81"/>
                    <a:pt x="95" y="81"/>
                    <a:pt x="96" y="81"/>
                  </a:cubicBezTo>
                  <a:cubicBezTo>
                    <a:pt x="96" y="81"/>
                    <a:pt x="97" y="82"/>
                    <a:pt x="97" y="82"/>
                  </a:cubicBezTo>
                  <a:cubicBezTo>
                    <a:pt x="97" y="83"/>
                    <a:pt x="97" y="84"/>
                    <a:pt x="97" y="84"/>
                  </a:cubicBezTo>
                  <a:cubicBezTo>
                    <a:pt x="97" y="84"/>
                    <a:pt x="98" y="84"/>
                    <a:pt x="99" y="83"/>
                  </a:cubicBezTo>
                  <a:cubicBezTo>
                    <a:pt x="99" y="82"/>
                    <a:pt x="100" y="81"/>
                    <a:pt x="100" y="80"/>
                  </a:cubicBezTo>
                  <a:cubicBezTo>
                    <a:pt x="101" y="79"/>
                    <a:pt x="101" y="78"/>
                    <a:pt x="101" y="77"/>
                  </a:cubicBezTo>
                  <a:cubicBezTo>
                    <a:pt x="101" y="76"/>
                    <a:pt x="101" y="76"/>
                    <a:pt x="101" y="75"/>
                  </a:cubicBezTo>
                  <a:cubicBezTo>
                    <a:pt x="100" y="75"/>
                    <a:pt x="100" y="74"/>
                    <a:pt x="100" y="74"/>
                  </a:cubicBezTo>
                  <a:cubicBezTo>
                    <a:pt x="99" y="73"/>
                    <a:pt x="99" y="73"/>
                    <a:pt x="99" y="73"/>
                  </a:cubicBezTo>
                  <a:cubicBezTo>
                    <a:pt x="99" y="73"/>
                    <a:pt x="98" y="73"/>
                    <a:pt x="98" y="73"/>
                  </a:cubicBezTo>
                  <a:moveTo>
                    <a:pt x="154" y="172"/>
                  </a:moveTo>
                  <a:cubicBezTo>
                    <a:pt x="154" y="172"/>
                    <a:pt x="153" y="172"/>
                    <a:pt x="153" y="171"/>
                  </a:cubicBezTo>
                  <a:cubicBezTo>
                    <a:pt x="152" y="171"/>
                    <a:pt x="152" y="170"/>
                    <a:pt x="153" y="169"/>
                  </a:cubicBezTo>
                  <a:cubicBezTo>
                    <a:pt x="153" y="169"/>
                    <a:pt x="154" y="168"/>
                    <a:pt x="154" y="168"/>
                  </a:cubicBezTo>
                  <a:cubicBezTo>
                    <a:pt x="155" y="168"/>
                    <a:pt x="155" y="169"/>
                    <a:pt x="155" y="169"/>
                  </a:cubicBezTo>
                  <a:cubicBezTo>
                    <a:pt x="156" y="169"/>
                    <a:pt x="156" y="171"/>
                    <a:pt x="155" y="171"/>
                  </a:cubicBezTo>
                  <a:cubicBezTo>
                    <a:pt x="155" y="172"/>
                    <a:pt x="155" y="172"/>
                    <a:pt x="154" y="172"/>
                  </a:cubicBezTo>
                  <a:moveTo>
                    <a:pt x="147" y="165"/>
                  </a:moveTo>
                  <a:cubicBezTo>
                    <a:pt x="146" y="165"/>
                    <a:pt x="146" y="165"/>
                    <a:pt x="146" y="164"/>
                  </a:cubicBezTo>
                  <a:cubicBezTo>
                    <a:pt x="145" y="164"/>
                    <a:pt x="145" y="163"/>
                    <a:pt x="146" y="162"/>
                  </a:cubicBezTo>
                  <a:cubicBezTo>
                    <a:pt x="146" y="162"/>
                    <a:pt x="146" y="162"/>
                    <a:pt x="147" y="162"/>
                  </a:cubicBezTo>
                  <a:cubicBezTo>
                    <a:pt x="147" y="162"/>
                    <a:pt x="148" y="162"/>
                    <a:pt x="148" y="162"/>
                  </a:cubicBezTo>
                  <a:cubicBezTo>
                    <a:pt x="149" y="163"/>
                    <a:pt x="149" y="164"/>
                    <a:pt x="148" y="164"/>
                  </a:cubicBezTo>
                  <a:cubicBezTo>
                    <a:pt x="148" y="165"/>
                    <a:pt x="147" y="165"/>
                    <a:pt x="147" y="165"/>
                  </a:cubicBezTo>
                  <a:moveTo>
                    <a:pt x="140" y="158"/>
                  </a:moveTo>
                  <a:cubicBezTo>
                    <a:pt x="139" y="158"/>
                    <a:pt x="139" y="158"/>
                    <a:pt x="138" y="158"/>
                  </a:cubicBezTo>
                  <a:cubicBezTo>
                    <a:pt x="138" y="157"/>
                    <a:pt x="138" y="156"/>
                    <a:pt x="138" y="155"/>
                  </a:cubicBezTo>
                  <a:cubicBezTo>
                    <a:pt x="139" y="155"/>
                    <a:pt x="139" y="155"/>
                    <a:pt x="140" y="155"/>
                  </a:cubicBezTo>
                  <a:cubicBezTo>
                    <a:pt x="140" y="155"/>
                    <a:pt x="140" y="155"/>
                    <a:pt x="141" y="155"/>
                  </a:cubicBezTo>
                  <a:cubicBezTo>
                    <a:pt x="141" y="156"/>
                    <a:pt x="141" y="157"/>
                    <a:pt x="141" y="157"/>
                  </a:cubicBezTo>
                  <a:cubicBezTo>
                    <a:pt x="140" y="158"/>
                    <a:pt x="140" y="158"/>
                    <a:pt x="140" y="158"/>
                  </a:cubicBezTo>
                  <a:moveTo>
                    <a:pt x="132" y="151"/>
                  </a:moveTo>
                  <a:cubicBezTo>
                    <a:pt x="132" y="151"/>
                    <a:pt x="132" y="151"/>
                    <a:pt x="131" y="151"/>
                  </a:cubicBezTo>
                  <a:cubicBezTo>
                    <a:pt x="131" y="150"/>
                    <a:pt x="130" y="149"/>
                    <a:pt x="131" y="148"/>
                  </a:cubicBezTo>
                  <a:cubicBezTo>
                    <a:pt x="131" y="148"/>
                    <a:pt x="132" y="148"/>
                    <a:pt x="132" y="148"/>
                  </a:cubicBezTo>
                  <a:cubicBezTo>
                    <a:pt x="133" y="148"/>
                    <a:pt x="133" y="148"/>
                    <a:pt x="133" y="148"/>
                  </a:cubicBezTo>
                  <a:cubicBezTo>
                    <a:pt x="134" y="149"/>
                    <a:pt x="134" y="150"/>
                    <a:pt x="134" y="151"/>
                  </a:cubicBezTo>
                  <a:cubicBezTo>
                    <a:pt x="133" y="151"/>
                    <a:pt x="133" y="151"/>
                    <a:pt x="132" y="151"/>
                  </a:cubicBezTo>
                  <a:moveTo>
                    <a:pt x="19" y="147"/>
                  </a:moveTo>
                  <a:cubicBezTo>
                    <a:pt x="18" y="147"/>
                    <a:pt x="18" y="146"/>
                    <a:pt x="17" y="146"/>
                  </a:cubicBezTo>
                  <a:cubicBezTo>
                    <a:pt x="17" y="145"/>
                    <a:pt x="17" y="144"/>
                    <a:pt x="18" y="144"/>
                  </a:cubicBezTo>
                  <a:cubicBezTo>
                    <a:pt x="18" y="143"/>
                    <a:pt x="18" y="143"/>
                    <a:pt x="19" y="143"/>
                  </a:cubicBezTo>
                  <a:cubicBezTo>
                    <a:pt x="19" y="143"/>
                    <a:pt x="20" y="144"/>
                    <a:pt x="20" y="144"/>
                  </a:cubicBezTo>
                  <a:cubicBezTo>
                    <a:pt x="21" y="145"/>
                    <a:pt x="20" y="146"/>
                    <a:pt x="19" y="147"/>
                  </a:cubicBezTo>
                  <a:cubicBezTo>
                    <a:pt x="19" y="147"/>
                    <a:pt x="19" y="147"/>
                    <a:pt x="19" y="147"/>
                  </a:cubicBezTo>
                  <a:moveTo>
                    <a:pt x="125" y="144"/>
                  </a:moveTo>
                  <a:cubicBezTo>
                    <a:pt x="125" y="144"/>
                    <a:pt x="124" y="144"/>
                    <a:pt x="124" y="144"/>
                  </a:cubicBezTo>
                  <a:cubicBezTo>
                    <a:pt x="123" y="143"/>
                    <a:pt x="123" y="142"/>
                    <a:pt x="124" y="141"/>
                  </a:cubicBezTo>
                  <a:cubicBezTo>
                    <a:pt x="124" y="141"/>
                    <a:pt x="125" y="141"/>
                    <a:pt x="125" y="141"/>
                  </a:cubicBezTo>
                  <a:cubicBezTo>
                    <a:pt x="125" y="141"/>
                    <a:pt x="126" y="141"/>
                    <a:pt x="126" y="141"/>
                  </a:cubicBezTo>
                  <a:cubicBezTo>
                    <a:pt x="127" y="142"/>
                    <a:pt x="127" y="143"/>
                    <a:pt x="126" y="144"/>
                  </a:cubicBezTo>
                  <a:cubicBezTo>
                    <a:pt x="126" y="144"/>
                    <a:pt x="125" y="144"/>
                    <a:pt x="125" y="144"/>
                  </a:cubicBezTo>
                  <a:moveTo>
                    <a:pt x="27" y="142"/>
                  </a:moveTo>
                  <a:cubicBezTo>
                    <a:pt x="27" y="142"/>
                    <a:pt x="26" y="141"/>
                    <a:pt x="26" y="141"/>
                  </a:cubicBezTo>
                  <a:cubicBezTo>
                    <a:pt x="25" y="140"/>
                    <a:pt x="26" y="139"/>
                    <a:pt x="27" y="139"/>
                  </a:cubicBezTo>
                  <a:cubicBezTo>
                    <a:pt x="27" y="139"/>
                    <a:pt x="27" y="138"/>
                    <a:pt x="27" y="138"/>
                  </a:cubicBezTo>
                  <a:cubicBezTo>
                    <a:pt x="28" y="138"/>
                    <a:pt x="29" y="139"/>
                    <a:pt x="29" y="139"/>
                  </a:cubicBezTo>
                  <a:cubicBezTo>
                    <a:pt x="29" y="140"/>
                    <a:pt x="29" y="141"/>
                    <a:pt x="28" y="142"/>
                  </a:cubicBezTo>
                  <a:cubicBezTo>
                    <a:pt x="27" y="142"/>
                    <a:pt x="27" y="142"/>
                    <a:pt x="27" y="142"/>
                  </a:cubicBezTo>
                  <a:moveTo>
                    <a:pt x="118" y="137"/>
                  </a:moveTo>
                  <a:cubicBezTo>
                    <a:pt x="117" y="137"/>
                    <a:pt x="117" y="137"/>
                    <a:pt x="117" y="137"/>
                  </a:cubicBezTo>
                  <a:cubicBezTo>
                    <a:pt x="116" y="136"/>
                    <a:pt x="116" y="135"/>
                    <a:pt x="117" y="135"/>
                  </a:cubicBezTo>
                  <a:cubicBezTo>
                    <a:pt x="117" y="134"/>
                    <a:pt x="117" y="134"/>
                    <a:pt x="118" y="134"/>
                  </a:cubicBezTo>
                  <a:cubicBezTo>
                    <a:pt x="118" y="134"/>
                    <a:pt x="119" y="134"/>
                    <a:pt x="119" y="135"/>
                  </a:cubicBezTo>
                  <a:cubicBezTo>
                    <a:pt x="120" y="135"/>
                    <a:pt x="120" y="136"/>
                    <a:pt x="119" y="137"/>
                  </a:cubicBezTo>
                  <a:cubicBezTo>
                    <a:pt x="119" y="137"/>
                    <a:pt x="118" y="137"/>
                    <a:pt x="118" y="137"/>
                  </a:cubicBezTo>
                  <a:moveTo>
                    <a:pt x="36" y="137"/>
                  </a:moveTo>
                  <a:cubicBezTo>
                    <a:pt x="35" y="137"/>
                    <a:pt x="35" y="137"/>
                    <a:pt x="35" y="136"/>
                  </a:cubicBezTo>
                  <a:cubicBezTo>
                    <a:pt x="34" y="135"/>
                    <a:pt x="34" y="134"/>
                    <a:pt x="35" y="134"/>
                  </a:cubicBezTo>
                  <a:cubicBezTo>
                    <a:pt x="36" y="134"/>
                    <a:pt x="36" y="134"/>
                    <a:pt x="36" y="134"/>
                  </a:cubicBezTo>
                  <a:cubicBezTo>
                    <a:pt x="37" y="134"/>
                    <a:pt x="37" y="134"/>
                    <a:pt x="38" y="134"/>
                  </a:cubicBezTo>
                  <a:cubicBezTo>
                    <a:pt x="38" y="135"/>
                    <a:pt x="38" y="136"/>
                    <a:pt x="37" y="137"/>
                  </a:cubicBezTo>
                  <a:cubicBezTo>
                    <a:pt x="36" y="137"/>
                    <a:pt x="36" y="137"/>
                    <a:pt x="36" y="137"/>
                  </a:cubicBezTo>
                  <a:moveTo>
                    <a:pt x="45" y="132"/>
                  </a:moveTo>
                  <a:cubicBezTo>
                    <a:pt x="44" y="132"/>
                    <a:pt x="44" y="132"/>
                    <a:pt x="43" y="131"/>
                  </a:cubicBezTo>
                  <a:cubicBezTo>
                    <a:pt x="43" y="130"/>
                    <a:pt x="43" y="129"/>
                    <a:pt x="44" y="129"/>
                  </a:cubicBezTo>
                  <a:cubicBezTo>
                    <a:pt x="44" y="129"/>
                    <a:pt x="45" y="129"/>
                    <a:pt x="45" y="129"/>
                  </a:cubicBezTo>
                  <a:cubicBezTo>
                    <a:pt x="45" y="129"/>
                    <a:pt x="46" y="129"/>
                    <a:pt x="46" y="129"/>
                  </a:cubicBezTo>
                  <a:cubicBezTo>
                    <a:pt x="47" y="130"/>
                    <a:pt x="46" y="131"/>
                    <a:pt x="46" y="132"/>
                  </a:cubicBezTo>
                  <a:cubicBezTo>
                    <a:pt x="45" y="132"/>
                    <a:pt x="45" y="132"/>
                    <a:pt x="45" y="132"/>
                  </a:cubicBezTo>
                  <a:moveTo>
                    <a:pt x="53" y="127"/>
                  </a:moveTo>
                  <a:cubicBezTo>
                    <a:pt x="53" y="127"/>
                    <a:pt x="52" y="127"/>
                    <a:pt x="52" y="126"/>
                  </a:cubicBezTo>
                  <a:cubicBezTo>
                    <a:pt x="52" y="125"/>
                    <a:pt x="52" y="124"/>
                    <a:pt x="53" y="124"/>
                  </a:cubicBezTo>
                  <a:cubicBezTo>
                    <a:pt x="53" y="124"/>
                    <a:pt x="53" y="124"/>
                    <a:pt x="53" y="124"/>
                  </a:cubicBezTo>
                  <a:cubicBezTo>
                    <a:pt x="54" y="124"/>
                    <a:pt x="55" y="124"/>
                    <a:pt x="55" y="125"/>
                  </a:cubicBezTo>
                  <a:cubicBezTo>
                    <a:pt x="55" y="125"/>
                    <a:pt x="55" y="126"/>
                    <a:pt x="54" y="127"/>
                  </a:cubicBezTo>
                  <a:cubicBezTo>
                    <a:pt x="53" y="127"/>
                    <a:pt x="53" y="127"/>
                    <a:pt x="53" y="127"/>
                  </a:cubicBezTo>
                  <a:moveTo>
                    <a:pt x="109" y="129"/>
                  </a:moveTo>
                  <a:cubicBezTo>
                    <a:pt x="63" y="129"/>
                    <a:pt x="63" y="129"/>
                    <a:pt x="63" y="129"/>
                  </a:cubicBezTo>
                  <a:cubicBezTo>
                    <a:pt x="63" y="129"/>
                    <a:pt x="86" y="108"/>
                    <a:pt x="100" y="106"/>
                  </a:cubicBezTo>
                  <a:cubicBezTo>
                    <a:pt x="100" y="106"/>
                    <a:pt x="113" y="108"/>
                    <a:pt x="136" y="129"/>
                  </a:cubicBezTo>
                  <a:cubicBezTo>
                    <a:pt x="112" y="129"/>
                    <a:pt x="112" y="129"/>
                    <a:pt x="112" y="129"/>
                  </a:cubicBezTo>
                  <a:cubicBezTo>
                    <a:pt x="112" y="129"/>
                    <a:pt x="112" y="130"/>
                    <a:pt x="112" y="130"/>
                  </a:cubicBezTo>
                  <a:cubicBezTo>
                    <a:pt x="111" y="130"/>
                    <a:pt x="111" y="131"/>
                    <a:pt x="111" y="131"/>
                  </a:cubicBezTo>
                  <a:cubicBezTo>
                    <a:pt x="110" y="131"/>
                    <a:pt x="110" y="130"/>
                    <a:pt x="109" y="130"/>
                  </a:cubicBezTo>
                  <a:cubicBezTo>
                    <a:pt x="109" y="130"/>
                    <a:pt x="109" y="129"/>
                    <a:pt x="109" y="129"/>
                  </a:cubicBezTo>
                  <a:moveTo>
                    <a:pt x="97" y="102"/>
                  </a:moveTo>
                  <a:cubicBezTo>
                    <a:pt x="96" y="102"/>
                    <a:pt x="96" y="102"/>
                    <a:pt x="96" y="102"/>
                  </a:cubicBezTo>
                  <a:cubicBezTo>
                    <a:pt x="95" y="101"/>
                    <a:pt x="95" y="100"/>
                    <a:pt x="96" y="99"/>
                  </a:cubicBezTo>
                  <a:cubicBezTo>
                    <a:pt x="96" y="99"/>
                    <a:pt x="97" y="99"/>
                    <a:pt x="97" y="99"/>
                  </a:cubicBezTo>
                  <a:cubicBezTo>
                    <a:pt x="98" y="99"/>
                    <a:pt x="98" y="99"/>
                    <a:pt x="98" y="100"/>
                  </a:cubicBezTo>
                  <a:cubicBezTo>
                    <a:pt x="99" y="101"/>
                    <a:pt x="99" y="102"/>
                    <a:pt x="98" y="102"/>
                  </a:cubicBezTo>
                  <a:cubicBezTo>
                    <a:pt x="97" y="102"/>
                    <a:pt x="97" y="102"/>
                    <a:pt x="97" y="102"/>
                  </a:cubicBezTo>
                  <a:moveTo>
                    <a:pt x="103" y="103"/>
                  </a:moveTo>
                  <a:cubicBezTo>
                    <a:pt x="140" y="83"/>
                    <a:pt x="140" y="83"/>
                    <a:pt x="140" y="83"/>
                  </a:cubicBezTo>
                  <a:cubicBezTo>
                    <a:pt x="141" y="129"/>
                    <a:pt x="141" y="129"/>
                    <a:pt x="141" y="129"/>
                  </a:cubicBezTo>
                  <a:cubicBezTo>
                    <a:pt x="121" y="110"/>
                    <a:pt x="107" y="105"/>
                    <a:pt x="102" y="104"/>
                  </a:cubicBezTo>
                  <a:cubicBezTo>
                    <a:pt x="103" y="103"/>
                    <a:pt x="103" y="103"/>
                    <a:pt x="103" y="103"/>
                  </a:cubicBezTo>
                  <a:cubicBezTo>
                    <a:pt x="103" y="103"/>
                    <a:pt x="103" y="103"/>
                    <a:pt x="103" y="103"/>
                  </a:cubicBezTo>
                  <a:moveTo>
                    <a:pt x="57" y="86"/>
                  </a:moveTo>
                  <a:cubicBezTo>
                    <a:pt x="56" y="86"/>
                    <a:pt x="56" y="86"/>
                    <a:pt x="56" y="86"/>
                  </a:cubicBezTo>
                  <a:cubicBezTo>
                    <a:pt x="55" y="86"/>
                    <a:pt x="55" y="85"/>
                    <a:pt x="55" y="84"/>
                  </a:cubicBezTo>
                  <a:cubicBezTo>
                    <a:pt x="56" y="83"/>
                    <a:pt x="56" y="83"/>
                    <a:pt x="57" y="83"/>
                  </a:cubicBezTo>
                  <a:cubicBezTo>
                    <a:pt x="57" y="83"/>
                    <a:pt x="57" y="83"/>
                    <a:pt x="58" y="83"/>
                  </a:cubicBezTo>
                  <a:cubicBezTo>
                    <a:pt x="58" y="83"/>
                    <a:pt x="58" y="84"/>
                    <a:pt x="59" y="84"/>
                  </a:cubicBezTo>
                  <a:cubicBezTo>
                    <a:pt x="65" y="88"/>
                    <a:pt x="65" y="88"/>
                    <a:pt x="65" y="88"/>
                  </a:cubicBezTo>
                  <a:cubicBezTo>
                    <a:pt x="65" y="88"/>
                    <a:pt x="65" y="88"/>
                    <a:pt x="66" y="88"/>
                  </a:cubicBezTo>
                  <a:cubicBezTo>
                    <a:pt x="66" y="88"/>
                    <a:pt x="66" y="88"/>
                    <a:pt x="66" y="88"/>
                  </a:cubicBezTo>
                  <a:cubicBezTo>
                    <a:pt x="67" y="88"/>
                    <a:pt x="67" y="88"/>
                    <a:pt x="67" y="89"/>
                  </a:cubicBezTo>
                  <a:cubicBezTo>
                    <a:pt x="97" y="104"/>
                    <a:pt x="97" y="104"/>
                    <a:pt x="97" y="104"/>
                  </a:cubicBezTo>
                  <a:cubicBezTo>
                    <a:pt x="97" y="104"/>
                    <a:pt x="97" y="104"/>
                    <a:pt x="97" y="104"/>
                  </a:cubicBezTo>
                  <a:cubicBezTo>
                    <a:pt x="95" y="104"/>
                    <a:pt x="92" y="105"/>
                    <a:pt x="90" y="106"/>
                  </a:cubicBezTo>
                  <a:cubicBezTo>
                    <a:pt x="90" y="106"/>
                    <a:pt x="90" y="107"/>
                    <a:pt x="90" y="107"/>
                  </a:cubicBezTo>
                  <a:cubicBezTo>
                    <a:pt x="90" y="107"/>
                    <a:pt x="90" y="107"/>
                    <a:pt x="90" y="107"/>
                  </a:cubicBezTo>
                  <a:cubicBezTo>
                    <a:pt x="91" y="108"/>
                    <a:pt x="91" y="109"/>
                    <a:pt x="90" y="109"/>
                  </a:cubicBezTo>
                  <a:cubicBezTo>
                    <a:pt x="90" y="110"/>
                    <a:pt x="89" y="110"/>
                    <a:pt x="89" y="110"/>
                  </a:cubicBezTo>
                  <a:cubicBezTo>
                    <a:pt x="88" y="110"/>
                    <a:pt x="88" y="110"/>
                    <a:pt x="88" y="109"/>
                  </a:cubicBezTo>
                  <a:cubicBezTo>
                    <a:pt x="87" y="109"/>
                    <a:pt x="87" y="108"/>
                    <a:pt x="87" y="108"/>
                  </a:cubicBezTo>
                  <a:cubicBezTo>
                    <a:pt x="85" y="109"/>
                    <a:pt x="83" y="110"/>
                    <a:pt x="81" y="111"/>
                  </a:cubicBezTo>
                  <a:cubicBezTo>
                    <a:pt x="81" y="112"/>
                    <a:pt x="81" y="112"/>
                    <a:pt x="80" y="112"/>
                  </a:cubicBezTo>
                  <a:cubicBezTo>
                    <a:pt x="80" y="112"/>
                    <a:pt x="80" y="112"/>
                    <a:pt x="80" y="112"/>
                  </a:cubicBezTo>
                  <a:cubicBezTo>
                    <a:pt x="80" y="112"/>
                    <a:pt x="79" y="112"/>
                    <a:pt x="79" y="112"/>
                  </a:cubicBezTo>
                  <a:cubicBezTo>
                    <a:pt x="68" y="120"/>
                    <a:pt x="59" y="128"/>
                    <a:pt x="59" y="128"/>
                  </a:cubicBezTo>
                  <a:cubicBezTo>
                    <a:pt x="58" y="85"/>
                    <a:pt x="58" y="85"/>
                    <a:pt x="58" y="85"/>
                  </a:cubicBezTo>
                  <a:cubicBezTo>
                    <a:pt x="58" y="85"/>
                    <a:pt x="58" y="85"/>
                    <a:pt x="58" y="85"/>
                  </a:cubicBezTo>
                  <a:cubicBezTo>
                    <a:pt x="58" y="86"/>
                    <a:pt x="57" y="86"/>
                    <a:pt x="57" y="86"/>
                  </a:cubicBezTo>
                  <a:moveTo>
                    <a:pt x="106" y="82"/>
                  </a:moveTo>
                  <a:cubicBezTo>
                    <a:pt x="105" y="82"/>
                    <a:pt x="105" y="81"/>
                    <a:pt x="105" y="81"/>
                  </a:cubicBezTo>
                  <a:cubicBezTo>
                    <a:pt x="104" y="81"/>
                    <a:pt x="104" y="80"/>
                    <a:pt x="104" y="79"/>
                  </a:cubicBezTo>
                  <a:cubicBezTo>
                    <a:pt x="105" y="78"/>
                    <a:pt x="105" y="78"/>
                    <a:pt x="106" y="78"/>
                  </a:cubicBezTo>
                  <a:cubicBezTo>
                    <a:pt x="106" y="78"/>
                    <a:pt x="107" y="78"/>
                    <a:pt x="107" y="79"/>
                  </a:cubicBezTo>
                  <a:cubicBezTo>
                    <a:pt x="108" y="79"/>
                    <a:pt x="108" y="80"/>
                    <a:pt x="107" y="81"/>
                  </a:cubicBezTo>
                  <a:cubicBezTo>
                    <a:pt x="107" y="81"/>
                    <a:pt x="106" y="82"/>
                    <a:pt x="106" y="82"/>
                  </a:cubicBezTo>
                  <a:moveTo>
                    <a:pt x="48" y="82"/>
                  </a:moveTo>
                  <a:cubicBezTo>
                    <a:pt x="47" y="81"/>
                    <a:pt x="47" y="81"/>
                    <a:pt x="47" y="81"/>
                  </a:cubicBezTo>
                  <a:cubicBezTo>
                    <a:pt x="46" y="81"/>
                    <a:pt x="46" y="80"/>
                    <a:pt x="47" y="79"/>
                  </a:cubicBezTo>
                  <a:cubicBezTo>
                    <a:pt x="47" y="78"/>
                    <a:pt x="47" y="78"/>
                    <a:pt x="48" y="78"/>
                  </a:cubicBezTo>
                  <a:cubicBezTo>
                    <a:pt x="48" y="78"/>
                    <a:pt x="49" y="78"/>
                    <a:pt x="49" y="78"/>
                  </a:cubicBezTo>
                  <a:cubicBezTo>
                    <a:pt x="50" y="79"/>
                    <a:pt x="50" y="80"/>
                    <a:pt x="50" y="81"/>
                  </a:cubicBezTo>
                  <a:cubicBezTo>
                    <a:pt x="49" y="81"/>
                    <a:pt x="49" y="82"/>
                    <a:pt x="48" y="82"/>
                  </a:cubicBezTo>
                  <a:moveTo>
                    <a:pt x="68" y="85"/>
                  </a:moveTo>
                  <a:cubicBezTo>
                    <a:pt x="61" y="82"/>
                    <a:pt x="61" y="82"/>
                    <a:pt x="61" y="82"/>
                  </a:cubicBezTo>
                  <a:cubicBezTo>
                    <a:pt x="63" y="81"/>
                    <a:pt x="66" y="79"/>
                    <a:pt x="68" y="78"/>
                  </a:cubicBezTo>
                  <a:cubicBezTo>
                    <a:pt x="68" y="85"/>
                    <a:pt x="68" y="85"/>
                    <a:pt x="68" y="85"/>
                  </a:cubicBezTo>
                  <a:moveTo>
                    <a:pt x="129" y="85"/>
                  </a:moveTo>
                  <a:cubicBezTo>
                    <a:pt x="129" y="76"/>
                    <a:pt x="129" y="76"/>
                    <a:pt x="129" y="76"/>
                  </a:cubicBezTo>
                  <a:cubicBezTo>
                    <a:pt x="134" y="79"/>
                    <a:pt x="137" y="81"/>
                    <a:pt x="137" y="81"/>
                  </a:cubicBezTo>
                  <a:cubicBezTo>
                    <a:pt x="129" y="85"/>
                    <a:pt x="129" y="85"/>
                    <a:pt x="129" y="85"/>
                  </a:cubicBezTo>
                  <a:moveTo>
                    <a:pt x="39" y="77"/>
                  </a:moveTo>
                  <a:cubicBezTo>
                    <a:pt x="38" y="77"/>
                    <a:pt x="38" y="77"/>
                    <a:pt x="38" y="77"/>
                  </a:cubicBezTo>
                  <a:cubicBezTo>
                    <a:pt x="38" y="76"/>
                    <a:pt x="37" y="75"/>
                    <a:pt x="38" y="74"/>
                  </a:cubicBezTo>
                  <a:cubicBezTo>
                    <a:pt x="38" y="74"/>
                    <a:pt x="39" y="73"/>
                    <a:pt x="39" y="73"/>
                  </a:cubicBezTo>
                  <a:cubicBezTo>
                    <a:pt x="40" y="73"/>
                    <a:pt x="40" y="73"/>
                    <a:pt x="40" y="74"/>
                  </a:cubicBezTo>
                  <a:cubicBezTo>
                    <a:pt x="41" y="74"/>
                    <a:pt x="41" y="75"/>
                    <a:pt x="41" y="76"/>
                  </a:cubicBezTo>
                  <a:cubicBezTo>
                    <a:pt x="40" y="76"/>
                    <a:pt x="40" y="77"/>
                    <a:pt x="39" y="77"/>
                  </a:cubicBezTo>
                  <a:moveTo>
                    <a:pt x="30" y="72"/>
                  </a:moveTo>
                  <a:cubicBezTo>
                    <a:pt x="30" y="72"/>
                    <a:pt x="30" y="72"/>
                    <a:pt x="30" y="72"/>
                  </a:cubicBezTo>
                  <a:cubicBezTo>
                    <a:pt x="29" y="71"/>
                    <a:pt x="29" y="70"/>
                    <a:pt x="29" y="69"/>
                  </a:cubicBezTo>
                  <a:cubicBezTo>
                    <a:pt x="29" y="69"/>
                    <a:pt x="30" y="69"/>
                    <a:pt x="30" y="69"/>
                  </a:cubicBezTo>
                  <a:cubicBezTo>
                    <a:pt x="31" y="69"/>
                    <a:pt x="31" y="69"/>
                    <a:pt x="31" y="69"/>
                  </a:cubicBezTo>
                  <a:cubicBezTo>
                    <a:pt x="32" y="69"/>
                    <a:pt x="32" y="70"/>
                    <a:pt x="32" y="71"/>
                  </a:cubicBezTo>
                  <a:cubicBezTo>
                    <a:pt x="32" y="72"/>
                    <a:pt x="31" y="72"/>
                    <a:pt x="30" y="72"/>
                  </a:cubicBezTo>
                  <a:moveTo>
                    <a:pt x="96" y="93"/>
                  </a:moveTo>
                  <a:cubicBezTo>
                    <a:pt x="95" y="93"/>
                    <a:pt x="94" y="93"/>
                    <a:pt x="93" y="92"/>
                  </a:cubicBezTo>
                  <a:cubicBezTo>
                    <a:pt x="91" y="92"/>
                    <a:pt x="89" y="91"/>
                    <a:pt x="88" y="90"/>
                  </a:cubicBezTo>
                  <a:cubicBezTo>
                    <a:pt x="86" y="88"/>
                    <a:pt x="85" y="87"/>
                    <a:pt x="85" y="85"/>
                  </a:cubicBezTo>
                  <a:cubicBezTo>
                    <a:pt x="84" y="83"/>
                    <a:pt x="84" y="82"/>
                    <a:pt x="84" y="80"/>
                  </a:cubicBezTo>
                  <a:cubicBezTo>
                    <a:pt x="84" y="77"/>
                    <a:pt x="84" y="75"/>
                    <a:pt x="85" y="74"/>
                  </a:cubicBezTo>
                  <a:cubicBezTo>
                    <a:pt x="85" y="72"/>
                    <a:pt x="87" y="70"/>
                    <a:pt x="88" y="69"/>
                  </a:cubicBezTo>
                  <a:cubicBezTo>
                    <a:pt x="89" y="67"/>
                    <a:pt x="91" y="66"/>
                    <a:pt x="93" y="65"/>
                  </a:cubicBezTo>
                  <a:cubicBezTo>
                    <a:pt x="95" y="65"/>
                    <a:pt x="97" y="64"/>
                    <a:pt x="99" y="64"/>
                  </a:cubicBezTo>
                  <a:cubicBezTo>
                    <a:pt x="101" y="64"/>
                    <a:pt x="103" y="65"/>
                    <a:pt x="104" y="65"/>
                  </a:cubicBezTo>
                  <a:cubicBezTo>
                    <a:pt x="106" y="66"/>
                    <a:pt x="107" y="66"/>
                    <a:pt x="109" y="68"/>
                  </a:cubicBezTo>
                  <a:cubicBezTo>
                    <a:pt x="110" y="68"/>
                    <a:pt x="110" y="69"/>
                    <a:pt x="111" y="71"/>
                  </a:cubicBezTo>
                  <a:cubicBezTo>
                    <a:pt x="111" y="70"/>
                    <a:pt x="112" y="70"/>
                    <a:pt x="112" y="70"/>
                  </a:cubicBezTo>
                  <a:cubicBezTo>
                    <a:pt x="112" y="70"/>
                    <a:pt x="113" y="70"/>
                    <a:pt x="113" y="71"/>
                  </a:cubicBezTo>
                  <a:cubicBezTo>
                    <a:pt x="114" y="71"/>
                    <a:pt x="114" y="72"/>
                    <a:pt x="113" y="73"/>
                  </a:cubicBezTo>
                  <a:cubicBezTo>
                    <a:pt x="113" y="73"/>
                    <a:pt x="112" y="74"/>
                    <a:pt x="112" y="74"/>
                  </a:cubicBezTo>
                  <a:cubicBezTo>
                    <a:pt x="112" y="74"/>
                    <a:pt x="112" y="74"/>
                    <a:pt x="112" y="74"/>
                  </a:cubicBezTo>
                  <a:cubicBezTo>
                    <a:pt x="112" y="74"/>
                    <a:pt x="112" y="75"/>
                    <a:pt x="112" y="76"/>
                  </a:cubicBezTo>
                  <a:cubicBezTo>
                    <a:pt x="112" y="77"/>
                    <a:pt x="112" y="79"/>
                    <a:pt x="111" y="80"/>
                  </a:cubicBezTo>
                  <a:cubicBezTo>
                    <a:pt x="111" y="81"/>
                    <a:pt x="110" y="82"/>
                    <a:pt x="109" y="83"/>
                  </a:cubicBezTo>
                  <a:cubicBezTo>
                    <a:pt x="108" y="84"/>
                    <a:pt x="107" y="85"/>
                    <a:pt x="106" y="86"/>
                  </a:cubicBezTo>
                  <a:cubicBezTo>
                    <a:pt x="105" y="86"/>
                    <a:pt x="104" y="87"/>
                    <a:pt x="102" y="87"/>
                  </a:cubicBezTo>
                  <a:cubicBezTo>
                    <a:pt x="102" y="87"/>
                    <a:pt x="101" y="87"/>
                    <a:pt x="101" y="87"/>
                  </a:cubicBezTo>
                  <a:cubicBezTo>
                    <a:pt x="101" y="87"/>
                    <a:pt x="101" y="88"/>
                    <a:pt x="101" y="89"/>
                  </a:cubicBezTo>
                  <a:cubicBezTo>
                    <a:pt x="101" y="89"/>
                    <a:pt x="100" y="89"/>
                    <a:pt x="100" y="89"/>
                  </a:cubicBezTo>
                  <a:cubicBezTo>
                    <a:pt x="99" y="89"/>
                    <a:pt x="99" y="89"/>
                    <a:pt x="99" y="89"/>
                  </a:cubicBezTo>
                  <a:cubicBezTo>
                    <a:pt x="98" y="88"/>
                    <a:pt x="98" y="87"/>
                    <a:pt x="98" y="87"/>
                  </a:cubicBezTo>
                  <a:cubicBezTo>
                    <a:pt x="99" y="86"/>
                    <a:pt x="99" y="86"/>
                    <a:pt x="100" y="86"/>
                  </a:cubicBezTo>
                  <a:cubicBezTo>
                    <a:pt x="100" y="86"/>
                    <a:pt x="100" y="86"/>
                    <a:pt x="100" y="86"/>
                  </a:cubicBezTo>
                  <a:cubicBezTo>
                    <a:pt x="100" y="86"/>
                    <a:pt x="99" y="85"/>
                    <a:pt x="99" y="85"/>
                  </a:cubicBezTo>
                  <a:cubicBezTo>
                    <a:pt x="98" y="86"/>
                    <a:pt x="97" y="86"/>
                    <a:pt x="96" y="87"/>
                  </a:cubicBezTo>
                  <a:cubicBezTo>
                    <a:pt x="96" y="87"/>
                    <a:pt x="96" y="87"/>
                    <a:pt x="95" y="87"/>
                  </a:cubicBezTo>
                  <a:cubicBezTo>
                    <a:pt x="94" y="87"/>
                    <a:pt x="94" y="87"/>
                    <a:pt x="93" y="86"/>
                  </a:cubicBezTo>
                  <a:cubicBezTo>
                    <a:pt x="92" y="86"/>
                    <a:pt x="91" y="85"/>
                    <a:pt x="90" y="84"/>
                  </a:cubicBezTo>
                  <a:cubicBezTo>
                    <a:pt x="90" y="83"/>
                    <a:pt x="89" y="82"/>
                    <a:pt x="89" y="80"/>
                  </a:cubicBezTo>
                  <a:cubicBezTo>
                    <a:pt x="89" y="79"/>
                    <a:pt x="90" y="77"/>
                    <a:pt x="90" y="76"/>
                  </a:cubicBezTo>
                  <a:cubicBezTo>
                    <a:pt x="91" y="75"/>
                    <a:pt x="91" y="74"/>
                    <a:pt x="92" y="74"/>
                  </a:cubicBezTo>
                  <a:cubicBezTo>
                    <a:pt x="92" y="74"/>
                    <a:pt x="92" y="73"/>
                    <a:pt x="92" y="73"/>
                  </a:cubicBezTo>
                  <a:cubicBezTo>
                    <a:pt x="91" y="72"/>
                    <a:pt x="92" y="72"/>
                    <a:pt x="93" y="71"/>
                  </a:cubicBezTo>
                  <a:cubicBezTo>
                    <a:pt x="93" y="71"/>
                    <a:pt x="93" y="71"/>
                    <a:pt x="93" y="71"/>
                  </a:cubicBezTo>
                  <a:cubicBezTo>
                    <a:pt x="93" y="71"/>
                    <a:pt x="94" y="71"/>
                    <a:pt x="94" y="71"/>
                  </a:cubicBezTo>
                  <a:cubicBezTo>
                    <a:pt x="95" y="71"/>
                    <a:pt x="96" y="70"/>
                    <a:pt x="98" y="70"/>
                  </a:cubicBezTo>
                  <a:cubicBezTo>
                    <a:pt x="99" y="70"/>
                    <a:pt x="101" y="71"/>
                    <a:pt x="102" y="72"/>
                  </a:cubicBezTo>
                  <a:cubicBezTo>
                    <a:pt x="102" y="71"/>
                    <a:pt x="102" y="71"/>
                    <a:pt x="102" y="71"/>
                  </a:cubicBezTo>
                  <a:cubicBezTo>
                    <a:pt x="106" y="71"/>
                    <a:pt x="106" y="71"/>
                    <a:pt x="106" y="71"/>
                  </a:cubicBezTo>
                  <a:cubicBezTo>
                    <a:pt x="104" y="82"/>
                    <a:pt x="104" y="82"/>
                    <a:pt x="104" y="82"/>
                  </a:cubicBezTo>
                  <a:cubicBezTo>
                    <a:pt x="104" y="82"/>
                    <a:pt x="103" y="83"/>
                    <a:pt x="103" y="83"/>
                  </a:cubicBezTo>
                  <a:cubicBezTo>
                    <a:pt x="104" y="84"/>
                    <a:pt x="104" y="84"/>
                    <a:pt x="104" y="84"/>
                  </a:cubicBezTo>
                  <a:cubicBezTo>
                    <a:pt x="104" y="84"/>
                    <a:pt x="104" y="84"/>
                    <a:pt x="104" y="84"/>
                  </a:cubicBezTo>
                  <a:cubicBezTo>
                    <a:pt x="105" y="84"/>
                    <a:pt x="105" y="83"/>
                    <a:pt x="106" y="83"/>
                  </a:cubicBezTo>
                  <a:cubicBezTo>
                    <a:pt x="107" y="82"/>
                    <a:pt x="108" y="81"/>
                    <a:pt x="108" y="80"/>
                  </a:cubicBezTo>
                  <a:cubicBezTo>
                    <a:pt x="109" y="79"/>
                    <a:pt x="109" y="77"/>
                    <a:pt x="109" y="76"/>
                  </a:cubicBezTo>
                  <a:cubicBezTo>
                    <a:pt x="109" y="75"/>
                    <a:pt x="109" y="73"/>
                    <a:pt x="109" y="72"/>
                  </a:cubicBezTo>
                  <a:cubicBezTo>
                    <a:pt x="108" y="71"/>
                    <a:pt x="108" y="70"/>
                    <a:pt x="107" y="70"/>
                  </a:cubicBezTo>
                  <a:cubicBezTo>
                    <a:pt x="106" y="69"/>
                    <a:pt x="105" y="68"/>
                    <a:pt x="103" y="68"/>
                  </a:cubicBezTo>
                  <a:cubicBezTo>
                    <a:pt x="102" y="67"/>
                    <a:pt x="101" y="67"/>
                    <a:pt x="99" y="67"/>
                  </a:cubicBezTo>
                  <a:cubicBezTo>
                    <a:pt x="97" y="67"/>
                    <a:pt x="96" y="67"/>
                    <a:pt x="95" y="68"/>
                  </a:cubicBezTo>
                  <a:cubicBezTo>
                    <a:pt x="93" y="68"/>
                    <a:pt x="92" y="69"/>
                    <a:pt x="91" y="70"/>
                  </a:cubicBezTo>
                  <a:cubicBezTo>
                    <a:pt x="90" y="70"/>
                    <a:pt x="89" y="71"/>
                    <a:pt x="88" y="72"/>
                  </a:cubicBezTo>
                  <a:cubicBezTo>
                    <a:pt x="88" y="74"/>
                    <a:pt x="87" y="75"/>
                    <a:pt x="87" y="76"/>
                  </a:cubicBezTo>
                  <a:cubicBezTo>
                    <a:pt x="87" y="77"/>
                    <a:pt x="87" y="78"/>
                    <a:pt x="87" y="80"/>
                  </a:cubicBezTo>
                  <a:cubicBezTo>
                    <a:pt x="87" y="81"/>
                    <a:pt x="87" y="83"/>
                    <a:pt x="88" y="84"/>
                  </a:cubicBezTo>
                  <a:cubicBezTo>
                    <a:pt x="88" y="86"/>
                    <a:pt x="89" y="87"/>
                    <a:pt x="91" y="88"/>
                  </a:cubicBezTo>
                  <a:cubicBezTo>
                    <a:pt x="92" y="89"/>
                    <a:pt x="93" y="90"/>
                    <a:pt x="95" y="90"/>
                  </a:cubicBezTo>
                  <a:cubicBezTo>
                    <a:pt x="97" y="90"/>
                    <a:pt x="98" y="91"/>
                    <a:pt x="99" y="91"/>
                  </a:cubicBezTo>
                  <a:cubicBezTo>
                    <a:pt x="100" y="91"/>
                    <a:pt x="101" y="91"/>
                    <a:pt x="102" y="90"/>
                  </a:cubicBezTo>
                  <a:cubicBezTo>
                    <a:pt x="104" y="90"/>
                    <a:pt x="105" y="90"/>
                    <a:pt x="106" y="89"/>
                  </a:cubicBezTo>
                  <a:cubicBezTo>
                    <a:pt x="108" y="89"/>
                    <a:pt x="109" y="88"/>
                    <a:pt x="110" y="87"/>
                  </a:cubicBezTo>
                  <a:cubicBezTo>
                    <a:pt x="113" y="87"/>
                    <a:pt x="113" y="87"/>
                    <a:pt x="113" y="87"/>
                  </a:cubicBezTo>
                  <a:cubicBezTo>
                    <a:pt x="113" y="87"/>
                    <a:pt x="113" y="87"/>
                    <a:pt x="113" y="87"/>
                  </a:cubicBezTo>
                  <a:cubicBezTo>
                    <a:pt x="112" y="88"/>
                    <a:pt x="112" y="89"/>
                    <a:pt x="111" y="89"/>
                  </a:cubicBezTo>
                  <a:cubicBezTo>
                    <a:pt x="110" y="90"/>
                    <a:pt x="109" y="91"/>
                    <a:pt x="108" y="92"/>
                  </a:cubicBezTo>
                  <a:cubicBezTo>
                    <a:pt x="107" y="92"/>
                    <a:pt x="106" y="93"/>
                    <a:pt x="104" y="93"/>
                  </a:cubicBezTo>
                  <a:cubicBezTo>
                    <a:pt x="103" y="93"/>
                    <a:pt x="101" y="93"/>
                    <a:pt x="100" y="93"/>
                  </a:cubicBezTo>
                  <a:cubicBezTo>
                    <a:pt x="99" y="93"/>
                    <a:pt x="99" y="93"/>
                    <a:pt x="99" y="93"/>
                  </a:cubicBezTo>
                  <a:cubicBezTo>
                    <a:pt x="99" y="94"/>
                    <a:pt x="99" y="94"/>
                    <a:pt x="98" y="94"/>
                  </a:cubicBezTo>
                  <a:cubicBezTo>
                    <a:pt x="98" y="94"/>
                    <a:pt x="98" y="94"/>
                    <a:pt x="98" y="94"/>
                  </a:cubicBezTo>
                  <a:cubicBezTo>
                    <a:pt x="97" y="94"/>
                    <a:pt x="97" y="94"/>
                    <a:pt x="96" y="93"/>
                  </a:cubicBezTo>
                  <a:moveTo>
                    <a:pt x="22" y="67"/>
                  </a:moveTo>
                  <a:cubicBezTo>
                    <a:pt x="21" y="67"/>
                    <a:pt x="21" y="67"/>
                    <a:pt x="21" y="67"/>
                  </a:cubicBezTo>
                  <a:cubicBezTo>
                    <a:pt x="20" y="67"/>
                    <a:pt x="20" y="66"/>
                    <a:pt x="20" y="65"/>
                  </a:cubicBezTo>
                  <a:cubicBezTo>
                    <a:pt x="21" y="64"/>
                    <a:pt x="21" y="64"/>
                    <a:pt x="22" y="64"/>
                  </a:cubicBezTo>
                  <a:cubicBezTo>
                    <a:pt x="22" y="64"/>
                    <a:pt x="22" y="64"/>
                    <a:pt x="23" y="64"/>
                  </a:cubicBezTo>
                  <a:cubicBezTo>
                    <a:pt x="23" y="64"/>
                    <a:pt x="24" y="65"/>
                    <a:pt x="23" y="66"/>
                  </a:cubicBezTo>
                  <a:cubicBezTo>
                    <a:pt x="23" y="67"/>
                    <a:pt x="22" y="67"/>
                    <a:pt x="22" y="67"/>
                  </a:cubicBezTo>
                  <a:moveTo>
                    <a:pt x="118" y="66"/>
                  </a:moveTo>
                  <a:cubicBezTo>
                    <a:pt x="118" y="66"/>
                    <a:pt x="117" y="66"/>
                    <a:pt x="117" y="65"/>
                  </a:cubicBezTo>
                  <a:cubicBezTo>
                    <a:pt x="116" y="65"/>
                    <a:pt x="116" y="64"/>
                    <a:pt x="117" y="63"/>
                  </a:cubicBezTo>
                  <a:cubicBezTo>
                    <a:pt x="117" y="63"/>
                    <a:pt x="118" y="62"/>
                    <a:pt x="118" y="62"/>
                  </a:cubicBezTo>
                  <a:cubicBezTo>
                    <a:pt x="118" y="62"/>
                    <a:pt x="119" y="63"/>
                    <a:pt x="119" y="63"/>
                  </a:cubicBezTo>
                  <a:cubicBezTo>
                    <a:pt x="120" y="63"/>
                    <a:pt x="120" y="64"/>
                    <a:pt x="119" y="65"/>
                  </a:cubicBezTo>
                  <a:cubicBezTo>
                    <a:pt x="119" y="66"/>
                    <a:pt x="119" y="66"/>
                    <a:pt x="118" y="66"/>
                  </a:cubicBezTo>
                  <a:moveTo>
                    <a:pt x="91" y="65"/>
                  </a:moveTo>
                  <a:cubicBezTo>
                    <a:pt x="90" y="65"/>
                    <a:pt x="89" y="64"/>
                    <a:pt x="89" y="64"/>
                  </a:cubicBezTo>
                  <a:cubicBezTo>
                    <a:pt x="89" y="63"/>
                    <a:pt x="90" y="62"/>
                    <a:pt x="90" y="62"/>
                  </a:cubicBezTo>
                  <a:cubicBezTo>
                    <a:pt x="91" y="62"/>
                    <a:pt x="91" y="62"/>
                    <a:pt x="91" y="62"/>
                  </a:cubicBezTo>
                  <a:cubicBezTo>
                    <a:pt x="92" y="62"/>
                    <a:pt x="92" y="62"/>
                    <a:pt x="92" y="63"/>
                  </a:cubicBezTo>
                  <a:cubicBezTo>
                    <a:pt x="93" y="64"/>
                    <a:pt x="92" y="65"/>
                    <a:pt x="91" y="65"/>
                  </a:cubicBezTo>
                  <a:cubicBezTo>
                    <a:pt x="91" y="65"/>
                    <a:pt x="91" y="65"/>
                    <a:pt x="91" y="65"/>
                  </a:cubicBezTo>
                  <a:moveTo>
                    <a:pt x="13" y="62"/>
                  </a:moveTo>
                  <a:cubicBezTo>
                    <a:pt x="12" y="62"/>
                    <a:pt x="12" y="62"/>
                    <a:pt x="12" y="62"/>
                  </a:cubicBezTo>
                  <a:cubicBezTo>
                    <a:pt x="11" y="62"/>
                    <a:pt x="11" y="61"/>
                    <a:pt x="11" y="60"/>
                  </a:cubicBezTo>
                  <a:cubicBezTo>
                    <a:pt x="12" y="59"/>
                    <a:pt x="12" y="59"/>
                    <a:pt x="13" y="59"/>
                  </a:cubicBezTo>
                  <a:cubicBezTo>
                    <a:pt x="13" y="59"/>
                    <a:pt x="13" y="59"/>
                    <a:pt x="14" y="59"/>
                  </a:cubicBezTo>
                  <a:cubicBezTo>
                    <a:pt x="15" y="60"/>
                    <a:pt x="15" y="61"/>
                    <a:pt x="14" y="62"/>
                  </a:cubicBezTo>
                  <a:cubicBezTo>
                    <a:pt x="14" y="62"/>
                    <a:pt x="14" y="62"/>
                    <a:pt x="13" y="62"/>
                  </a:cubicBezTo>
                  <a:moveTo>
                    <a:pt x="87" y="53"/>
                  </a:moveTo>
                  <a:cubicBezTo>
                    <a:pt x="87" y="52"/>
                    <a:pt x="88" y="52"/>
                    <a:pt x="88" y="52"/>
                  </a:cubicBezTo>
                  <a:cubicBezTo>
                    <a:pt x="88" y="52"/>
                    <a:pt x="88" y="52"/>
                    <a:pt x="89" y="52"/>
                  </a:cubicBezTo>
                  <a:cubicBezTo>
                    <a:pt x="89" y="52"/>
                    <a:pt x="90" y="52"/>
                    <a:pt x="90" y="53"/>
                  </a:cubicBezTo>
                  <a:cubicBezTo>
                    <a:pt x="126" y="53"/>
                    <a:pt x="126" y="53"/>
                    <a:pt x="126" y="53"/>
                  </a:cubicBezTo>
                  <a:cubicBezTo>
                    <a:pt x="126" y="56"/>
                    <a:pt x="126" y="56"/>
                    <a:pt x="126" y="56"/>
                  </a:cubicBezTo>
                  <a:cubicBezTo>
                    <a:pt x="126" y="56"/>
                    <a:pt x="126" y="56"/>
                    <a:pt x="126" y="57"/>
                  </a:cubicBezTo>
                  <a:cubicBezTo>
                    <a:pt x="126" y="87"/>
                    <a:pt x="126" y="87"/>
                    <a:pt x="126" y="87"/>
                  </a:cubicBezTo>
                  <a:cubicBezTo>
                    <a:pt x="122" y="89"/>
                    <a:pt x="122" y="89"/>
                    <a:pt x="122" y="89"/>
                  </a:cubicBezTo>
                  <a:cubicBezTo>
                    <a:pt x="122" y="57"/>
                    <a:pt x="122" y="57"/>
                    <a:pt x="122" y="57"/>
                  </a:cubicBezTo>
                  <a:cubicBezTo>
                    <a:pt x="75" y="57"/>
                    <a:pt x="75" y="57"/>
                    <a:pt x="75" y="57"/>
                  </a:cubicBezTo>
                  <a:cubicBezTo>
                    <a:pt x="75" y="89"/>
                    <a:pt x="75" y="89"/>
                    <a:pt x="75" y="89"/>
                  </a:cubicBezTo>
                  <a:cubicBezTo>
                    <a:pt x="71" y="87"/>
                    <a:pt x="71" y="87"/>
                    <a:pt x="71" y="87"/>
                  </a:cubicBezTo>
                  <a:cubicBezTo>
                    <a:pt x="71" y="53"/>
                    <a:pt x="71" y="53"/>
                    <a:pt x="71" y="53"/>
                  </a:cubicBezTo>
                  <a:cubicBezTo>
                    <a:pt x="87" y="53"/>
                    <a:pt x="87" y="53"/>
                    <a:pt x="87" y="53"/>
                  </a:cubicBezTo>
                  <a:moveTo>
                    <a:pt x="130" y="50"/>
                  </a:moveTo>
                  <a:cubicBezTo>
                    <a:pt x="130" y="50"/>
                    <a:pt x="130" y="50"/>
                    <a:pt x="129" y="50"/>
                  </a:cubicBezTo>
                  <a:cubicBezTo>
                    <a:pt x="129" y="49"/>
                    <a:pt x="129" y="48"/>
                    <a:pt x="129" y="47"/>
                  </a:cubicBezTo>
                  <a:cubicBezTo>
                    <a:pt x="129" y="47"/>
                    <a:pt x="130" y="47"/>
                    <a:pt x="130" y="47"/>
                  </a:cubicBezTo>
                  <a:cubicBezTo>
                    <a:pt x="131" y="47"/>
                    <a:pt x="131" y="47"/>
                    <a:pt x="131" y="47"/>
                  </a:cubicBezTo>
                  <a:cubicBezTo>
                    <a:pt x="132" y="48"/>
                    <a:pt x="132" y="49"/>
                    <a:pt x="132" y="49"/>
                  </a:cubicBezTo>
                  <a:cubicBezTo>
                    <a:pt x="131" y="50"/>
                    <a:pt x="131" y="50"/>
                    <a:pt x="130" y="50"/>
                  </a:cubicBezTo>
                  <a:moveTo>
                    <a:pt x="86" y="45"/>
                  </a:moveTo>
                  <a:cubicBezTo>
                    <a:pt x="85" y="45"/>
                    <a:pt x="85" y="45"/>
                    <a:pt x="85" y="44"/>
                  </a:cubicBezTo>
                  <a:cubicBezTo>
                    <a:pt x="84" y="43"/>
                    <a:pt x="85" y="42"/>
                    <a:pt x="86" y="42"/>
                  </a:cubicBezTo>
                  <a:cubicBezTo>
                    <a:pt x="86" y="42"/>
                    <a:pt x="86" y="42"/>
                    <a:pt x="86" y="42"/>
                  </a:cubicBezTo>
                  <a:cubicBezTo>
                    <a:pt x="87" y="42"/>
                    <a:pt x="88" y="43"/>
                    <a:pt x="88" y="43"/>
                  </a:cubicBezTo>
                  <a:cubicBezTo>
                    <a:pt x="88" y="44"/>
                    <a:pt x="87" y="45"/>
                    <a:pt x="87" y="45"/>
                  </a:cubicBezTo>
                  <a:cubicBezTo>
                    <a:pt x="86" y="45"/>
                    <a:pt x="86" y="45"/>
                    <a:pt x="86" y="45"/>
                  </a:cubicBezTo>
                  <a:moveTo>
                    <a:pt x="137" y="42"/>
                  </a:moveTo>
                  <a:cubicBezTo>
                    <a:pt x="136" y="42"/>
                    <a:pt x="136" y="42"/>
                    <a:pt x="136" y="42"/>
                  </a:cubicBezTo>
                  <a:cubicBezTo>
                    <a:pt x="135" y="41"/>
                    <a:pt x="135" y="40"/>
                    <a:pt x="135" y="39"/>
                  </a:cubicBezTo>
                  <a:cubicBezTo>
                    <a:pt x="136" y="39"/>
                    <a:pt x="136" y="39"/>
                    <a:pt x="137" y="39"/>
                  </a:cubicBezTo>
                  <a:cubicBezTo>
                    <a:pt x="137" y="39"/>
                    <a:pt x="137" y="39"/>
                    <a:pt x="138" y="39"/>
                  </a:cubicBezTo>
                  <a:cubicBezTo>
                    <a:pt x="138" y="40"/>
                    <a:pt x="139" y="41"/>
                    <a:pt x="138" y="42"/>
                  </a:cubicBezTo>
                  <a:cubicBezTo>
                    <a:pt x="138" y="42"/>
                    <a:pt x="137" y="42"/>
                    <a:pt x="137" y="42"/>
                  </a:cubicBezTo>
                  <a:moveTo>
                    <a:pt x="84" y="36"/>
                  </a:moveTo>
                  <a:cubicBezTo>
                    <a:pt x="83" y="36"/>
                    <a:pt x="82" y="35"/>
                    <a:pt x="82" y="34"/>
                  </a:cubicBezTo>
                  <a:cubicBezTo>
                    <a:pt x="82" y="34"/>
                    <a:pt x="83" y="33"/>
                    <a:pt x="83" y="32"/>
                  </a:cubicBezTo>
                  <a:cubicBezTo>
                    <a:pt x="84" y="32"/>
                    <a:pt x="84" y="32"/>
                    <a:pt x="84" y="32"/>
                  </a:cubicBezTo>
                  <a:cubicBezTo>
                    <a:pt x="85" y="32"/>
                    <a:pt x="85" y="33"/>
                    <a:pt x="85" y="34"/>
                  </a:cubicBezTo>
                  <a:cubicBezTo>
                    <a:pt x="86" y="35"/>
                    <a:pt x="85" y="35"/>
                    <a:pt x="84" y="36"/>
                  </a:cubicBezTo>
                  <a:cubicBezTo>
                    <a:pt x="84" y="36"/>
                    <a:pt x="84" y="36"/>
                    <a:pt x="84" y="36"/>
                  </a:cubicBezTo>
                  <a:moveTo>
                    <a:pt x="143" y="34"/>
                  </a:moveTo>
                  <a:cubicBezTo>
                    <a:pt x="142" y="34"/>
                    <a:pt x="142" y="34"/>
                    <a:pt x="142" y="34"/>
                  </a:cubicBezTo>
                  <a:cubicBezTo>
                    <a:pt x="141" y="33"/>
                    <a:pt x="141" y="32"/>
                    <a:pt x="141" y="32"/>
                  </a:cubicBezTo>
                  <a:cubicBezTo>
                    <a:pt x="142" y="31"/>
                    <a:pt x="142" y="31"/>
                    <a:pt x="143" y="31"/>
                  </a:cubicBezTo>
                  <a:cubicBezTo>
                    <a:pt x="143" y="31"/>
                    <a:pt x="144" y="31"/>
                    <a:pt x="144" y="31"/>
                  </a:cubicBezTo>
                  <a:cubicBezTo>
                    <a:pt x="145" y="32"/>
                    <a:pt x="145" y="33"/>
                    <a:pt x="144" y="34"/>
                  </a:cubicBezTo>
                  <a:cubicBezTo>
                    <a:pt x="144" y="34"/>
                    <a:pt x="143" y="34"/>
                    <a:pt x="143" y="34"/>
                  </a:cubicBezTo>
                  <a:moveTo>
                    <a:pt x="149" y="26"/>
                  </a:moveTo>
                  <a:cubicBezTo>
                    <a:pt x="149" y="26"/>
                    <a:pt x="148" y="26"/>
                    <a:pt x="148" y="26"/>
                  </a:cubicBezTo>
                  <a:cubicBezTo>
                    <a:pt x="147" y="26"/>
                    <a:pt x="147" y="24"/>
                    <a:pt x="148" y="24"/>
                  </a:cubicBezTo>
                  <a:cubicBezTo>
                    <a:pt x="148" y="23"/>
                    <a:pt x="148" y="23"/>
                    <a:pt x="149" y="23"/>
                  </a:cubicBezTo>
                  <a:cubicBezTo>
                    <a:pt x="149" y="23"/>
                    <a:pt x="150" y="23"/>
                    <a:pt x="150" y="23"/>
                  </a:cubicBezTo>
                  <a:cubicBezTo>
                    <a:pt x="151" y="24"/>
                    <a:pt x="151" y="25"/>
                    <a:pt x="150" y="26"/>
                  </a:cubicBezTo>
                  <a:cubicBezTo>
                    <a:pt x="150" y="26"/>
                    <a:pt x="149" y="26"/>
                    <a:pt x="149" y="26"/>
                  </a:cubicBezTo>
                  <a:moveTo>
                    <a:pt x="82" y="26"/>
                  </a:moveTo>
                  <a:cubicBezTo>
                    <a:pt x="81" y="26"/>
                    <a:pt x="80" y="26"/>
                    <a:pt x="80" y="25"/>
                  </a:cubicBezTo>
                  <a:cubicBezTo>
                    <a:pt x="80" y="24"/>
                    <a:pt x="80" y="23"/>
                    <a:pt x="81" y="23"/>
                  </a:cubicBezTo>
                  <a:cubicBezTo>
                    <a:pt x="81" y="23"/>
                    <a:pt x="81" y="23"/>
                    <a:pt x="82" y="23"/>
                  </a:cubicBezTo>
                  <a:cubicBezTo>
                    <a:pt x="82" y="23"/>
                    <a:pt x="83" y="23"/>
                    <a:pt x="83" y="24"/>
                  </a:cubicBezTo>
                  <a:cubicBezTo>
                    <a:pt x="83" y="25"/>
                    <a:pt x="83" y="26"/>
                    <a:pt x="82" y="26"/>
                  </a:cubicBezTo>
                  <a:cubicBezTo>
                    <a:pt x="82" y="26"/>
                    <a:pt x="82" y="26"/>
                    <a:pt x="82" y="26"/>
                  </a:cubicBezTo>
                  <a:moveTo>
                    <a:pt x="79" y="16"/>
                  </a:moveTo>
                  <a:cubicBezTo>
                    <a:pt x="78" y="16"/>
                    <a:pt x="78" y="16"/>
                    <a:pt x="78" y="15"/>
                  </a:cubicBezTo>
                  <a:cubicBezTo>
                    <a:pt x="77" y="14"/>
                    <a:pt x="78" y="13"/>
                    <a:pt x="79" y="13"/>
                  </a:cubicBezTo>
                  <a:cubicBezTo>
                    <a:pt x="79" y="13"/>
                    <a:pt x="79" y="13"/>
                    <a:pt x="79" y="13"/>
                  </a:cubicBezTo>
                  <a:cubicBezTo>
                    <a:pt x="80" y="13"/>
                    <a:pt x="81" y="14"/>
                    <a:pt x="81" y="14"/>
                  </a:cubicBezTo>
                  <a:cubicBezTo>
                    <a:pt x="81" y="15"/>
                    <a:pt x="80" y="16"/>
                    <a:pt x="80" y="16"/>
                  </a:cubicBezTo>
                  <a:cubicBezTo>
                    <a:pt x="79" y="16"/>
                    <a:pt x="79" y="16"/>
                    <a:pt x="79" y="16"/>
                  </a:cubicBezTo>
                  <a:moveTo>
                    <a:pt x="77" y="7"/>
                  </a:moveTo>
                  <a:cubicBezTo>
                    <a:pt x="76" y="7"/>
                    <a:pt x="75" y="6"/>
                    <a:pt x="75" y="5"/>
                  </a:cubicBezTo>
                  <a:cubicBezTo>
                    <a:pt x="75" y="4"/>
                    <a:pt x="76" y="4"/>
                    <a:pt x="76" y="3"/>
                  </a:cubicBezTo>
                  <a:cubicBezTo>
                    <a:pt x="77" y="3"/>
                    <a:pt x="77" y="3"/>
                    <a:pt x="77" y="3"/>
                  </a:cubicBezTo>
                  <a:cubicBezTo>
                    <a:pt x="78" y="3"/>
                    <a:pt x="78" y="4"/>
                    <a:pt x="78" y="5"/>
                  </a:cubicBezTo>
                  <a:cubicBezTo>
                    <a:pt x="79" y="5"/>
                    <a:pt x="78" y="6"/>
                    <a:pt x="77" y="7"/>
                  </a:cubicBezTo>
                  <a:cubicBezTo>
                    <a:pt x="77" y="7"/>
                    <a:pt x="77" y="7"/>
                    <a:pt x="77" y="7"/>
                  </a:cubicBezTo>
                  <a:moveTo>
                    <a:pt x="99" y="0"/>
                  </a:moveTo>
                  <a:cubicBezTo>
                    <a:pt x="45" y="0"/>
                    <a:pt x="0" y="45"/>
                    <a:pt x="0" y="99"/>
                  </a:cubicBezTo>
                  <a:cubicBezTo>
                    <a:pt x="0" y="154"/>
                    <a:pt x="45" y="198"/>
                    <a:pt x="99" y="198"/>
                  </a:cubicBezTo>
                  <a:cubicBezTo>
                    <a:pt x="122" y="198"/>
                    <a:pt x="143" y="191"/>
                    <a:pt x="160" y="178"/>
                  </a:cubicBezTo>
                  <a:cubicBezTo>
                    <a:pt x="160" y="177"/>
                    <a:pt x="160" y="176"/>
                    <a:pt x="160" y="176"/>
                  </a:cubicBezTo>
                  <a:cubicBezTo>
                    <a:pt x="161" y="175"/>
                    <a:pt x="161" y="175"/>
                    <a:pt x="161" y="175"/>
                  </a:cubicBezTo>
                  <a:cubicBezTo>
                    <a:pt x="162" y="175"/>
                    <a:pt x="162" y="175"/>
                    <a:pt x="163" y="176"/>
                  </a:cubicBezTo>
                  <a:cubicBezTo>
                    <a:pt x="163" y="176"/>
                    <a:pt x="163" y="176"/>
                    <a:pt x="163" y="176"/>
                  </a:cubicBezTo>
                  <a:cubicBezTo>
                    <a:pt x="185" y="158"/>
                    <a:pt x="199" y="130"/>
                    <a:pt x="199" y="99"/>
                  </a:cubicBezTo>
                  <a:cubicBezTo>
                    <a:pt x="199" y="88"/>
                    <a:pt x="197" y="77"/>
                    <a:pt x="193" y="67"/>
                  </a:cubicBezTo>
                  <a:cubicBezTo>
                    <a:pt x="185" y="67"/>
                    <a:pt x="185" y="67"/>
                    <a:pt x="185" y="67"/>
                  </a:cubicBezTo>
                  <a:cubicBezTo>
                    <a:pt x="185" y="51"/>
                    <a:pt x="185" y="51"/>
                    <a:pt x="185" y="51"/>
                  </a:cubicBezTo>
                  <a:cubicBezTo>
                    <a:pt x="186" y="51"/>
                    <a:pt x="186" y="51"/>
                    <a:pt x="186" y="51"/>
                  </a:cubicBezTo>
                  <a:cubicBezTo>
                    <a:pt x="179" y="38"/>
                    <a:pt x="168" y="27"/>
                    <a:pt x="156" y="18"/>
                  </a:cubicBezTo>
                  <a:cubicBezTo>
                    <a:pt x="156" y="18"/>
                    <a:pt x="156" y="19"/>
                    <a:pt x="155" y="19"/>
                  </a:cubicBezTo>
                  <a:cubicBezTo>
                    <a:pt x="155" y="19"/>
                    <a:pt x="154" y="18"/>
                    <a:pt x="154" y="18"/>
                  </a:cubicBezTo>
                  <a:cubicBezTo>
                    <a:pt x="154" y="18"/>
                    <a:pt x="153" y="17"/>
                    <a:pt x="154" y="16"/>
                  </a:cubicBezTo>
                  <a:cubicBezTo>
                    <a:pt x="138" y="6"/>
                    <a:pt x="119" y="0"/>
                    <a:pt x="99"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6" name="Google Shape;736;p82"/>
            <p:cNvSpPr/>
            <p:nvPr/>
          </p:nvSpPr>
          <p:spPr>
            <a:xfrm>
              <a:off x="7214352" y="2379252"/>
              <a:ext cx="26949" cy="53898"/>
            </a:xfrm>
            <a:custGeom>
              <a:rect b="b" l="l" r="r" t="t"/>
              <a:pathLst>
                <a:path extrusionOk="0" h="16" w="8">
                  <a:moveTo>
                    <a:pt x="1" y="0"/>
                  </a:moveTo>
                  <a:cubicBezTo>
                    <a:pt x="0" y="0"/>
                    <a:pt x="0" y="0"/>
                    <a:pt x="0" y="0"/>
                  </a:cubicBezTo>
                  <a:cubicBezTo>
                    <a:pt x="0" y="16"/>
                    <a:pt x="0" y="16"/>
                    <a:pt x="0" y="16"/>
                  </a:cubicBezTo>
                  <a:cubicBezTo>
                    <a:pt x="8" y="16"/>
                    <a:pt x="8" y="16"/>
                    <a:pt x="8" y="16"/>
                  </a:cubicBezTo>
                  <a:cubicBezTo>
                    <a:pt x="8" y="16"/>
                    <a:pt x="8" y="16"/>
                    <a:pt x="8" y="16"/>
                  </a:cubicBezTo>
                  <a:cubicBezTo>
                    <a:pt x="0" y="16"/>
                    <a:pt x="0" y="16"/>
                    <a:pt x="0" y="16"/>
                  </a:cubicBezTo>
                  <a:cubicBezTo>
                    <a:pt x="0" y="8"/>
                    <a:pt x="0" y="8"/>
                    <a:pt x="0" y="8"/>
                  </a:cubicBezTo>
                  <a:cubicBezTo>
                    <a:pt x="5" y="8"/>
                    <a:pt x="5" y="8"/>
                    <a:pt x="5" y="8"/>
                  </a:cubicBezTo>
                  <a:cubicBezTo>
                    <a:pt x="4" y="5"/>
                    <a:pt x="2" y="2"/>
                    <a:pt x="1" y="0"/>
                  </a:cubicBezTo>
                </a:path>
              </a:pathLst>
            </a:custGeom>
            <a:solidFill>
              <a:srgbClr val="E6E9E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7" name="Google Shape;737;p82"/>
            <p:cNvSpPr/>
            <p:nvPr/>
          </p:nvSpPr>
          <p:spPr>
            <a:xfrm>
              <a:off x="7214352" y="2406201"/>
              <a:ext cx="26949" cy="26949"/>
            </a:xfrm>
            <a:custGeom>
              <a:rect b="b" l="l" r="r" t="t"/>
              <a:pathLst>
                <a:path extrusionOk="0" h="8" w="8">
                  <a:moveTo>
                    <a:pt x="5" y="0"/>
                  </a:moveTo>
                  <a:cubicBezTo>
                    <a:pt x="0" y="0"/>
                    <a:pt x="0" y="0"/>
                    <a:pt x="0" y="0"/>
                  </a:cubicBezTo>
                  <a:cubicBezTo>
                    <a:pt x="0" y="8"/>
                    <a:pt x="0" y="8"/>
                    <a:pt x="0" y="8"/>
                  </a:cubicBezTo>
                  <a:cubicBezTo>
                    <a:pt x="8" y="8"/>
                    <a:pt x="8" y="8"/>
                    <a:pt x="8" y="8"/>
                  </a:cubicBezTo>
                  <a:cubicBezTo>
                    <a:pt x="7" y="5"/>
                    <a:pt x="6" y="3"/>
                    <a:pt x="5" y="0"/>
                  </a:cubicBezTo>
                </a:path>
              </a:pathLst>
            </a:custGeom>
            <a:solidFill>
              <a:srgbClr val="DBDD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8" name="Google Shape;738;p82"/>
            <p:cNvSpPr/>
            <p:nvPr/>
          </p:nvSpPr>
          <p:spPr>
            <a:xfrm>
              <a:off x="6641682" y="2217557"/>
              <a:ext cx="279599" cy="488455"/>
            </a:xfrm>
            <a:custGeom>
              <a:rect b="b" l="l" r="r" t="t"/>
              <a:pathLst>
                <a:path extrusionOk="0" h="144" w="82">
                  <a:moveTo>
                    <a:pt x="2" y="140"/>
                  </a:moveTo>
                  <a:cubicBezTo>
                    <a:pt x="1" y="140"/>
                    <a:pt x="1" y="140"/>
                    <a:pt x="1" y="141"/>
                  </a:cubicBezTo>
                  <a:cubicBezTo>
                    <a:pt x="0" y="141"/>
                    <a:pt x="0" y="142"/>
                    <a:pt x="0" y="143"/>
                  </a:cubicBezTo>
                  <a:cubicBezTo>
                    <a:pt x="1" y="143"/>
                    <a:pt x="1" y="144"/>
                    <a:pt x="2" y="144"/>
                  </a:cubicBezTo>
                  <a:cubicBezTo>
                    <a:pt x="2" y="144"/>
                    <a:pt x="2" y="144"/>
                    <a:pt x="2" y="144"/>
                  </a:cubicBezTo>
                  <a:cubicBezTo>
                    <a:pt x="3" y="143"/>
                    <a:pt x="4" y="142"/>
                    <a:pt x="3" y="141"/>
                  </a:cubicBezTo>
                  <a:cubicBezTo>
                    <a:pt x="3" y="141"/>
                    <a:pt x="2" y="140"/>
                    <a:pt x="2" y="140"/>
                  </a:cubicBezTo>
                  <a:moveTo>
                    <a:pt x="10" y="135"/>
                  </a:moveTo>
                  <a:cubicBezTo>
                    <a:pt x="10" y="135"/>
                    <a:pt x="10" y="136"/>
                    <a:pt x="10" y="136"/>
                  </a:cubicBezTo>
                  <a:cubicBezTo>
                    <a:pt x="9" y="136"/>
                    <a:pt x="8" y="137"/>
                    <a:pt x="9" y="138"/>
                  </a:cubicBezTo>
                  <a:cubicBezTo>
                    <a:pt x="9" y="138"/>
                    <a:pt x="10" y="139"/>
                    <a:pt x="10" y="139"/>
                  </a:cubicBezTo>
                  <a:cubicBezTo>
                    <a:pt x="11" y="139"/>
                    <a:pt x="11" y="139"/>
                    <a:pt x="11" y="139"/>
                  </a:cubicBezTo>
                  <a:cubicBezTo>
                    <a:pt x="12" y="138"/>
                    <a:pt x="12" y="137"/>
                    <a:pt x="12" y="136"/>
                  </a:cubicBezTo>
                  <a:cubicBezTo>
                    <a:pt x="12" y="136"/>
                    <a:pt x="11" y="135"/>
                    <a:pt x="10" y="135"/>
                  </a:cubicBezTo>
                  <a:moveTo>
                    <a:pt x="19" y="131"/>
                  </a:moveTo>
                  <a:cubicBezTo>
                    <a:pt x="19" y="131"/>
                    <a:pt x="19" y="131"/>
                    <a:pt x="18" y="131"/>
                  </a:cubicBezTo>
                  <a:cubicBezTo>
                    <a:pt x="17" y="131"/>
                    <a:pt x="17" y="132"/>
                    <a:pt x="18" y="133"/>
                  </a:cubicBezTo>
                  <a:cubicBezTo>
                    <a:pt x="18" y="134"/>
                    <a:pt x="18" y="134"/>
                    <a:pt x="19" y="134"/>
                  </a:cubicBezTo>
                  <a:cubicBezTo>
                    <a:pt x="20" y="134"/>
                    <a:pt x="20" y="134"/>
                    <a:pt x="20" y="134"/>
                  </a:cubicBezTo>
                  <a:cubicBezTo>
                    <a:pt x="21" y="133"/>
                    <a:pt x="21" y="132"/>
                    <a:pt x="21" y="131"/>
                  </a:cubicBezTo>
                  <a:cubicBezTo>
                    <a:pt x="20" y="131"/>
                    <a:pt x="20" y="131"/>
                    <a:pt x="19" y="131"/>
                  </a:cubicBezTo>
                  <a:moveTo>
                    <a:pt x="28" y="126"/>
                  </a:moveTo>
                  <a:cubicBezTo>
                    <a:pt x="28" y="126"/>
                    <a:pt x="27" y="126"/>
                    <a:pt x="27" y="126"/>
                  </a:cubicBezTo>
                  <a:cubicBezTo>
                    <a:pt x="26" y="126"/>
                    <a:pt x="26" y="127"/>
                    <a:pt x="26" y="128"/>
                  </a:cubicBezTo>
                  <a:cubicBezTo>
                    <a:pt x="27" y="129"/>
                    <a:pt x="27" y="129"/>
                    <a:pt x="28" y="129"/>
                  </a:cubicBezTo>
                  <a:cubicBezTo>
                    <a:pt x="29" y="129"/>
                    <a:pt x="29" y="129"/>
                    <a:pt x="29" y="129"/>
                  </a:cubicBezTo>
                  <a:cubicBezTo>
                    <a:pt x="29" y="128"/>
                    <a:pt x="30" y="127"/>
                    <a:pt x="29" y="126"/>
                  </a:cubicBezTo>
                  <a:cubicBezTo>
                    <a:pt x="29" y="126"/>
                    <a:pt x="28" y="126"/>
                    <a:pt x="28" y="126"/>
                  </a:cubicBezTo>
                  <a:moveTo>
                    <a:pt x="36" y="121"/>
                  </a:moveTo>
                  <a:cubicBezTo>
                    <a:pt x="36" y="121"/>
                    <a:pt x="36" y="121"/>
                    <a:pt x="36" y="121"/>
                  </a:cubicBezTo>
                  <a:cubicBezTo>
                    <a:pt x="35" y="121"/>
                    <a:pt x="35" y="122"/>
                    <a:pt x="35" y="123"/>
                  </a:cubicBezTo>
                  <a:cubicBezTo>
                    <a:pt x="35" y="124"/>
                    <a:pt x="36" y="124"/>
                    <a:pt x="36" y="124"/>
                  </a:cubicBezTo>
                  <a:cubicBezTo>
                    <a:pt x="37" y="124"/>
                    <a:pt x="37" y="124"/>
                    <a:pt x="37" y="124"/>
                  </a:cubicBezTo>
                  <a:cubicBezTo>
                    <a:pt x="38" y="123"/>
                    <a:pt x="38" y="122"/>
                    <a:pt x="38" y="122"/>
                  </a:cubicBezTo>
                  <a:cubicBezTo>
                    <a:pt x="38" y="121"/>
                    <a:pt x="37" y="121"/>
                    <a:pt x="36" y="121"/>
                  </a:cubicBezTo>
                  <a:moveTo>
                    <a:pt x="64" y="108"/>
                  </a:moveTo>
                  <a:cubicBezTo>
                    <a:pt x="64" y="109"/>
                    <a:pt x="63" y="109"/>
                    <a:pt x="62" y="109"/>
                  </a:cubicBezTo>
                  <a:cubicBezTo>
                    <a:pt x="62" y="109"/>
                    <a:pt x="63" y="109"/>
                    <a:pt x="63" y="109"/>
                  </a:cubicBezTo>
                  <a:cubicBezTo>
                    <a:pt x="63" y="109"/>
                    <a:pt x="63" y="109"/>
                    <a:pt x="63" y="109"/>
                  </a:cubicBezTo>
                  <a:cubicBezTo>
                    <a:pt x="64" y="109"/>
                    <a:pt x="64" y="109"/>
                    <a:pt x="64" y="108"/>
                  </a:cubicBezTo>
                  <a:moveTo>
                    <a:pt x="73" y="103"/>
                  </a:moveTo>
                  <a:cubicBezTo>
                    <a:pt x="73" y="103"/>
                    <a:pt x="72" y="104"/>
                    <a:pt x="72" y="104"/>
                  </a:cubicBezTo>
                  <a:cubicBezTo>
                    <a:pt x="72" y="104"/>
                    <a:pt x="72" y="104"/>
                    <a:pt x="73" y="104"/>
                  </a:cubicBezTo>
                  <a:cubicBezTo>
                    <a:pt x="73" y="104"/>
                    <a:pt x="73" y="103"/>
                    <a:pt x="73" y="103"/>
                  </a:cubicBezTo>
                  <a:moveTo>
                    <a:pt x="80" y="96"/>
                  </a:moveTo>
                  <a:cubicBezTo>
                    <a:pt x="80" y="96"/>
                    <a:pt x="79" y="96"/>
                    <a:pt x="79" y="96"/>
                  </a:cubicBezTo>
                  <a:cubicBezTo>
                    <a:pt x="78" y="97"/>
                    <a:pt x="78" y="98"/>
                    <a:pt x="79" y="99"/>
                  </a:cubicBezTo>
                  <a:cubicBezTo>
                    <a:pt x="79" y="99"/>
                    <a:pt x="79" y="99"/>
                    <a:pt x="80" y="99"/>
                  </a:cubicBezTo>
                  <a:cubicBezTo>
                    <a:pt x="81" y="99"/>
                    <a:pt x="81" y="99"/>
                    <a:pt x="81" y="99"/>
                  </a:cubicBezTo>
                  <a:cubicBezTo>
                    <a:pt x="82" y="99"/>
                    <a:pt x="82" y="98"/>
                    <a:pt x="81" y="97"/>
                  </a:cubicBezTo>
                  <a:cubicBezTo>
                    <a:pt x="81" y="96"/>
                    <a:pt x="81" y="96"/>
                    <a:pt x="80" y="96"/>
                  </a:cubicBezTo>
                  <a:moveTo>
                    <a:pt x="79" y="90"/>
                  </a:moveTo>
                  <a:cubicBezTo>
                    <a:pt x="80" y="91"/>
                    <a:pt x="80" y="91"/>
                    <a:pt x="81" y="91"/>
                  </a:cubicBezTo>
                  <a:cubicBezTo>
                    <a:pt x="81" y="91"/>
                    <a:pt x="81" y="91"/>
                    <a:pt x="81" y="91"/>
                  </a:cubicBezTo>
                  <a:cubicBezTo>
                    <a:pt x="82" y="91"/>
                    <a:pt x="82" y="91"/>
                    <a:pt x="82" y="90"/>
                  </a:cubicBezTo>
                  <a:cubicBezTo>
                    <a:pt x="81" y="90"/>
                    <a:pt x="80" y="90"/>
                    <a:pt x="79" y="90"/>
                  </a:cubicBezTo>
                  <a:moveTo>
                    <a:pt x="79" y="78"/>
                  </a:moveTo>
                  <a:cubicBezTo>
                    <a:pt x="78" y="78"/>
                    <a:pt x="78" y="78"/>
                    <a:pt x="78" y="78"/>
                  </a:cubicBezTo>
                  <a:cubicBezTo>
                    <a:pt x="77" y="78"/>
                    <a:pt x="77" y="79"/>
                    <a:pt x="77" y="80"/>
                  </a:cubicBezTo>
                  <a:cubicBezTo>
                    <a:pt x="77" y="80"/>
                    <a:pt x="77" y="80"/>
                    <a:pt x="77" y="80"/>
                  </a:cubicBezTo>
                  <a:cubicBezTo>
                    <a:pt x="78" y="81"/>
                    <a:pt x="78" y="81"/>
                    <a:pt x="79" y="81"/>
                  </a:cubicBezTo>
                  <a:cubicBezTo>
                    <a:pt x="79" y="81"/>
                    <a:pt x="79" y="81"/>
                    <a:pt x="80" y="81"/>
                  </a:cubicBezTo>
                  <a:cubicBezTo>
                    <a:pt x="80" y="81"/>
                    <a:pt x="80" y="80"/>
                    <a:pt x="80" y="79"/>
                  </a:cubicBezTo>
                  <a:cubicBezTo>
                    <a:pt x="80" y="79"/>
                    <a:pt x="79" y="78"/>
                    <a:pt x="79" y="78"/>
                  </a:cubicBezTo>
                  <a:moveTo>
                    <a:pt x="76" y="68"/>
                  </a:moveTo>
                  <a:cubicBezTo>
                    <a:pt x="76" y="68"/>
                    <a:pt x="76" y="68"/>
                    <a:pt x="76" y="68"/>
                  </a:cubicBezTo>
                  <a:cubicBezTo>
                    <a:pt x="75" y="69"/>
                    <a:pt x="74" y="69"/>
                    <a:pt x="75" y="70"/>
                  </a:cubicBezTo>
                  <a:cubicBezTo>
                    <a:pt x="75" y="70"/>
                    <a:pt x="75" y="71"/>
                    <a:pt x="75" y="71"/>
                  </a:cubicBezTo>
                  <a:cubicBezTo>
                    <a:pt x="75" y="70"/>
                    <a:pt x="76" y="69"/>
                    <a:pt x="76" y="69"/>
                  </a:cubicBezTo>
                  <a:cubicBezTo>
                    <a:pt x="77" y="69"/>
                    <a:pt x="77" y="69"/>
                    <a:pt x="77" y="68"/>
                  </a:cubicBezTo>
                  <a:cubicBezTo>
                    <a:pt x="77" y="68"/>
                    <a:pt x="76" y="68"/>
                    <a:pt x="76" y="68"/>
                  </a:cubicBezTo>
                  <a:moveTo>
                    <a:pt x="74" y="59"/>
                  </a:moveTo>
                  <a:cubicBezTo>
                    <a:pt x="74" y="59"/>
                    <a:pt x="74" y="59"/>
                    <a:pt x="73" y="59"/>
                  </a:cubicBezTo>
                  <a:cubicBezTo>
                    <a:pt x="73" y="59"/>
                    <a:pt x="72" y="60"/>
                    <a:pt x="72" y="61"/>
                  </a:cubicBezTo>
                  <a:cubicBezTo>
                    <a:pt x="72" y="61"/>
                    <a:pt x="73" y="62"/>
                    <a:pt x="74" y="62"/>
                  </a:cubicBezTo>
                  <a:cubicBezTo>
                    <a:pt x="74" y="62"/>
                    <a:pt x="74" y="62"/>
                    <a:pt x="74" y="62"/>
                  </a:cubicBezTo>
                  <a:cubicBezTo>
                    <a:pt x="75" y="62"/>
                    <a:pt x="76" y="61"/>
                    <a:pt x="75" y="60"/>
                  </a:cubicBezTo>
                  <a:cubicBezTo>
                    <a:pt x="75" y="59"/>
                    <a:pt x="75" y="59"/>
                    <a:pt x="74" y="59"/>
                  </a:cubicBezTo>
                  <a:moveTo>
                    <a:pt x="72" y="49"/>
                  </a:moveTo>
                  <a:cubicBezTo>
                    <a:pt x="71" y="49"/>
                    <a:pt x="71" y="49"/>
                    <a:pt x="71" y="49"/>
                  </a:cubicBezTo>
                  <a:cubicBezTo>
                    <a:pt x="71" y="49"/>
                    <a:pt x="70" y="49"/>
                    <a:pt x="70" y="50"/>
                  </a:cubicBezTo>
                  <a:cubicBezTo>
                    <a:pt x="73" y="50"/>
                    <a:pt x="73" y="50"/>
                    <a:pt x="73" y="50"/>
                  </a:cubicBezTo>
                  <a:cubicBezTo>
                    <a:pt x="73" y="49"/>
                    <a:pt x="72" y="49"/>
                    <a:pt x="72" y="49"/>
                  </a:cubicBezTo>
                  <a:moveTo>
                    <a:pt x="69" y="39"/>
                  </a:moveTo>
                  <a:cubicBezTo>
                    <a:pt x="69" y="39"/>
                    <a:pt x="69" y="39"/>
                    <a:pt x="69" y="39"/>
                  </a:cubicBezTo>
                  <a:cubicBezTo>
                    <a:pt x="68" y="39"/>
                    <a:pt x="67" y="40"/>
                    <a:pt x="68" y="41"/>
                  </a:cubicBezTo>
                  <a:cubicBezTo>
                    <a:pt x="68" y="42"/>
                    <a:pt x="68" y="42"/>
                    <a:pt x="69" y="42"/>
                  </a:cubicBezTo>
                  <a:cubicBezTo>
                    <a:pt x="70" y="42"/>
                    <a:pt x="70" y="42"/>
                    <a:pt x="70" y="42"/>
                  </a:cubicBezTo>
                  <a:cubicBezTo>
                    <a:pt x="70" y="42"/>
                    <a:pt x="71" y="41"/>
                    <a:pt x="71" y="40"/>
                  </a:cubicBezTo>
                  <a:cubicBezTo>
                    <a:pt x="71" y="40"/>
                    <a:pt x="70" y="39"/>
                    <a:pt x="69" y="39"/>
                  </a:cubicBezTo>
                  <a:moveTo>
                    <a:pt x="67" y="29"/>
                  </a:moveTo>
                  <a:cubicBezTo>
                    <a:pt x="67" y="29"/>
                    <a:pt x="67" y="29"/>
                    <a:pt x="66" y="29"/>
                  </a:cubicBezTo>
                  <a:cubicBezTo>
                    <a:pt x="66" y="30"/>
                    <a:pt x="65" y="31"/>
                    <a:pt x="65" y="31"/>
                  </a:cubicBezTo>
                  <a:cubicBezTo>
                    <a:pt x="65" y="32"/>
                    <a:pt x="66" y="33"/>
                    <a:pt x="67" y="33"/>
                  </a:cubicBezTo>
                  <a:cubicBezTo>
                    <a:pt x="67" y="33"/>
                    <a:pt x="67" y="33"/>
                    <a:pt x="67" y="33"/>
                  </a:cubicBezTo>
                  <a:cubicBezTo>
                    <a:pt x="68" y="32"/>
                    <a:pt x="69" y="32"/>
                    <a:pt x="68" y="31"/>
                  </a:cubicBezTo>
                  <a:cubicBezTo>
                    <a:pt x="68" y="30"/>
                    <a:pt x="68" y="29"/>
                    <a:pt x="67" y="29"/>
                  </a:cubicBezTo>
                  <a:moveTo>
                    <a:pt x="65" y="20"/>
                  </a:moveTo>
                  <a:cubicBezTo>
                    <a:pt x="64" y="20"/>
                    <a:pt x="64" y="20"/>
                    <a:pt x="64" y="20"/>
                  </a:cubicBezTo>
                  <a:cubicBezTo>
                    <a:pt x="63" y="20"/>
                    <a:pt x="63" y="21"/>
                    <a:pt x="63" y="22"/>
                  </a:cubicBezTo>
                  <a:cubicBezTo>
                    <a:pt x="63" y="23"/>
                    <a:pt x="64" y="23"/>
                    <a:pt x="65" y="23"/>
                  </a:cubicBezTo>
                  <a:cubicBezTo>
                    <a:pt x="65" y="23"/>
                    <a:pt x="65" y="23"/>
                    <a:pt x="65" y="23"/>
                  </a:cubicBezTo>
                  <a:cubicBezTo>
                    <a:pt x="66" y="23"/>
                    <a:pt x="66" y="22"/>
                    <a:pt x="66" y="21"/>
                  </a:cubicBezTo>
                  <a:cubicBezTo>
                    <a:pt x="66" y="20"/>
                    <a:pt x="65" y="20"/>
                    <a:pt x="65" y="20"/>
                  </a:cubicBezTo>
                  <a:moveTo>
                    <a:pt x="62" y="10"/>
                  </a:moveTo>
                  <a:cubicBezTo>
                    <a:pt x="62" y="10"/>
                    <a:pt x="62" y="10"/>
                    <a:pt x="62" y="10"/>
                  </a:cubicBezTo>
                  <a:cubicBezTo>
                    <a:pt x="61" y="10"/>
                    <a:pt x="60" y="11"/>
                    <a:pt x="61" y="12"/>
                  </a:cubicBezTo>
                  <a:cubicBezTo>
                    <a:pt x="61" y="13"/>
                    <a:pt x="61" y="13"/>
                    <a:pt x="62" y="13"/>
                  </a:cubicBezTo>
                  <a:cubicBezTo>
                    <a:pt x="63" y="13"/>
                    <a:pt x="63" y="13"/>
                    <a:pt x="63" y="13"/>
                  </a:cubicBezTo>
                  <a:cubicBezTo>
                    <a:pt x="63" y="13"/>
                    <a:pt x="64" y="12"/>
                    <a:pt x="64" y="11"/>
                  </a:cubicBezTo>
                  <a:cubicBezTo>
                    <a:pt x="64" y="11"/>
                    <a:pt x="63" y="10"/>
                    <a:pt x="62" y="10"/>
                  </a:cubicBezTo>
                  <a:moveTo>
                    <a:pt x="60" y="0"/>
                  </a:moveTo>
                  <a:cubicBezTo>
                    <a:pt x="60" y="0"/>
                    <a:pt x="60" y="0"/>
                    <a:pt x="59" y="0"/>
                  </a:cubicBezTo>
                  <a:cubicBezTo>
                    <a:pt x="59" y="1"/>
                    <a:pt x="58" y="1"/>
                    <a:pt x="58" y="2"/>
                  </a:cubicBezTo>
                  <a:cubicBezTo>
                    <a:pt x="58" y="3"/>
                    <a:pt x="59" y="4"/>
                    <a:pt x="60" y="4"/>
                  </a:cubicBezTo>
                  <a:cubicBezTo>
                    <a:pt x="60" y="4"/>
                    <a:pt x="60" y="4"/>
                    <a:pt x="60" y="4"/>
                  </a:cubicBezTo>
                  <a:cubicBezTo>
                    <a:pt x="61" y="3"/>
                    <a:pt x="62" y="2"/>
                    <a:pt x="61" y="2"/>
                  </a:cubicBezTo>
                  <a:cubicBezTo>
                    <a:pt x="61" y="1"/>
                    <a:pt x="61" y="0"/>
                    <a:pt x="60"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39" name="Google Shape;739;p82"/>
            <p:cNvSpPr/>
            <p:nvPr/>
          </p:nvSpPr>
          <p:spPr>
            <a:xfrm>
              <a:off x="6621470" y="2406201"/>
              <a:ext cx="518772" cy="407607"/>
            </a:xfrm>
            <a:custGeom>
              <a:rect b="b" l="l" r="r" t="t"/>
              <a:pathLst>
                <a:path extrusionOk="0" h="119" w="152">
                  <a:moveTo>
                    <a:pt x="150" y="116"/>
                  </a:moveTo>
                  <a:cubicBezTo>
                    <a:pt x="150" y="116"/>
                    <a:pt x="150" y="116"/>
                    <a:pt x="149" y="117"/>
                  </a:cubicBezTo>
                  <a:cubicBezTo>
                    <a:pt x="149" y="117"/>
                    <a:pt x="149" y="118"/>
                    <a:pt x="149" y="119"/>
                  </a:cubicBezTo>
                  <a:cubicBezTo>
                    <a:pt x="150" y="118"/>
                    <a:pt x="151" y="117"/>
                    <a:pt x="152" y="117"/>
                  </a:cubicBezTo>
                  <a:cubicBezTo>
                    <a:pt x="152" y="117"/>
                    <a:pt x="152" y="117"/>
                    <a:pt x="152" y="117"/>
                  </a:cubicBezTo>
                  <a:cubicBezTo>
                    <a:pt x="151" y="116"/>
                    <a:pt x="151" y="116"/>
                    <a:pt x="150" y="116"/>
                  </a:cubicBezTo>
                  <a:moveTo>
                    <a:pt x="143" y="109"/>
                  </a:moveTo>
                  <a:cubicBezTo>
                    <a:pt x="143" y="109"/>
                    <a:pt x="142" y="110"/>
                    <a:pt x="142" y="110"/>
                  </a:cubicBezTo>
                  <a:cubicBezTo>
                    <a:pt x="141" y="111"/>
                    <a:pt x="141" y="112"/>
                    <a:pt x="142" y="112"/>
                  </a:cubicBezTo>
                  <a:cubicBezTo>
                    <a:pt x="142" y="113"/>
                    <a:pt x="143" y="113"/>
                    <a:pt x="143" y="113"/>
                  </a:cubicBezTo>
                  <a:cubicBezTo>
                    <a:pt x="144" y="113"/>
                    <a:pt x="144" y="113"/>
                    <a:pt x="144" y="112"/>
                  </a:cubicBezTo>
                  <a:cubicBezTo>
                    <a:pt x="145" y="112"/>
                    <a:pt x="145" y="110"/>
                    <a:pt x="144" y="110"/>
                  </a:cubicBezTo>
                  <a:cubicBezTo>
                    <a:pt x="144" y="110"/>
                    <a:pt x="144" y="109"/>
                    <a:pt x="143" y="109"/>
                  </a:cubicBezTo>
                  <a:moveTo>
                    <a:pt x="136" y="103"/>
                  </a:moveTo>
                  <a:cubicBezTo>
                    <a:pt x="135" y="103"/>
                    <a:pt x="135" y="103"/>
                    <a:pt x="135" y="103"/>
                  </a:cubicBezTo>
                  <a:cubicBezTo>
                    <a:pt x="134" y="104"/>
                    <a:pt x="134" y="105"/>
                    <a:pt x="135" y="105"/>
                  </a:cubicBezTo>
                  <a:cubicBezTo>
                    <a:pt x="135" y="106"/>
                    <a:pt x="135" y="106"/>
                    <a:pt x="136" y="106"/>
                  </a:cubicBezTo>
                  <a:cubicBezTo>
                    <a:pt x="136" y="106"/>
                    <a:pt x="137" y="106"/>
                    <a:pt x="137" y="105"/>
                  </a:cubicBezTo>
                  <a:cubicBezTo>
                    <a:pt x="138" y="105"/>
                    <a:pt x="138" y="104"/>
                    <a:pt x="137" y="103"/>
                  </a:cubicBezTo>
                  <a:cubicBezTo>
                    <a:pt x="137" y="103"/>
                    <a:pt x="136" y="103"/>
                    <a:pt x="136" y="103"/>
                  </a:cubicBezTo>
                  <a:moveTo>
                    <a:pt x="129" y="96"/>
                  </a:moveTo>
                  <a:cubicBezTo>
                    <a:pt x="128" y="96"/>
                    <a:pt x="128" y="96"/>
                    <a:pt x="127" y="96"/>
                  </a:cubicBezTo>
                  <a:cubicBezTo>
                    <a:pt x="127" y="97"/>
                    <a:pt x="127" y="98"/>
                    <a:pt x="127" y="99"/>
                  </a:cubicBezTo>
                  <a:cubicBezTo>
                    <a:pt x="128" y="99"/>
                    <a:pt x="128" y="99"/>
                    <a:pt x="129" y="99"/>
                  </a:cubicBezTo>
                  <a:cubicBezTo>
                    <a:pt x="129" y="99"/>
                    <a:pt x="129" y="99"/>
                    <a:pt x="130" y="98"/>
                  </a:cubicBezTo>
                  <a:cubicBezTo>
                    <a:pt x="130" y="98"/>
                    <a:pt x="130" y="97"/>
                    <a:pt x="130" y="96"/>
                  </a:cubicBezTo>
                  <a:cubicBezTo>
                    <a:pt x="129" y="96"/>
                    <a:pt x="129" y="96"/>
                    <a:pt x="129" y="96"/>
                  </a:cubicBezTo>
                  <a:moveTo>
                    <a:pt x="121" y="89"/>
                  </a:moveTo>
                  <a:cubicBezTo>
                    <a:pt x="121" y="89"/>
                    <a:pt x="120" y="89"/>
                    <a:pt x="120" y="89"/>
                  </a:cubicBezTo>
                  <a:cubicBezTo>
                    <a:pt x="119" y="90"/>
                    <a:pt x="120" y="91"/>
                    <a:pt x="120" y="92"/>
                  </a:cubicBezTo>
                  <a:cubicBezTo>
                    <a:pt x="121" y="92"/>
                    <a:pt x="121" y="92"/>
                    <a:pt x="121" y="92"/>
                  </a:cubicBezTo>
                  <a:cubicBezTo>
                    <a:pt x="122" y="92"/>
                    <a:pt x="122" y="92"/>
                    <a:pt x="123" y="92"/>
                  </a:cubicBezTo>
                  <a:cubicBezTo>
                    <a:pt x="123" y="91"/>
                    <a:pt x="123" y="90"/>
                    <a:pt x="122" y="89"/>
                  </a:cubicBezTo>
                  <a:cubicBezTo>
                    <a:pt x="122" y="89"/>
                    <a:pt x="122" y="89"/>
                    <a:pt x="121" y="89"/>
                  </a:cubicBezTo>
                  <a:moveTo>
                    <a:pt x="114" y="82"/>
                  </a:moveTo>
                  <a:cubicBezTo>
                    <a:pt x="114" y="82"/>
                    <a:pt x="113" y="82"/>
                    <a:pt x="113" y="82"/>
                  </a:cubicBezTo>
                  <a:cubicBezTo>
                    <a:pt x="112" y="83"/>
                    <a:pt x="112" y="84"/>
                    <a:pt x="113" y="85"/>
                  </a:cubicBezTo>
                  <a:cubicBezTo>
                    <a:pt x="113" y="85"/>
                    <a:pt x="114" y="85"/>
                    <a:pt x="114" y="85"/>
                  </a:cubicBezTo>
                  <a:cubicBezTo>
                    <a:pt x="114" y="85"/>
                    <a:pt x="115" y="85"/>
                    <a:pt x="115" y="85"/>
                  </a:cubicBezTo>
                  <a:cubicBezTo>
                    <a:pt x="116" y="84"/>
                    <a:pt x="116" y="83"/>
                    <a:pt x="115" y="82"/>
                  </a:cubicBezTo>
                  <a:cubicBezTo>
                    <a:pt x="115" y="82"/>
                    <a:pt x="114" y="82"/>
                    <a:pt x="114" y="82"/>
                  </a:cubicBezTo>
                  <a:moveTo>
                    <a:pt x="107" y="75"/>
                  </a:moveTo>
                  <a:cubicBezTo>
                    <a:pt x="106" y="75"/>
                    <a:pt x="106" y="75"/>
                    <a:pt x="106" y="76"/>
                  </a:cubicBezTo>
                  <a:cubicBezTo>
                    <a:pt x="105" y="76"/>
                    <a:pt x="105" y="77"/>
                    <a:pt x="106" y="78"/>
                  </a:cubicBezTo>
                  <a:cubicBezTo>
                    <a:pt x="106" y="78"/>
                    <a:pt x="106" y="78"/>
                    <a:pt x="107" y="78"/>
                  </a:cubicBezTo>
                  <a:cubicBezTo>
                    <a:pt x="107" y="78"/>
                    <a:pt x="108" y="78"/>
                    <a:pt x="108" y="78"/>
                  </a:cubicBezTo>
                  <a:cubicBezTo>
                    <a:pt x="109" y="77"/>
                    <a:pt x="109" y="76"/>
                    <a:pt x="108" y="76"/>
                  </a:cubicBezTo>
                  <a:cubicBezTo>
                    <a:pt x="108" y="75"/>
                    <a:pt x="107" y="75"/>
                    <a:pt x="107" y="75"/>
                  </a:cubicBezTo>
                  <a:moveTo>
                    <a:pt x="98" y="70"/>
                  </a:moveTo>
                  <a:cubicBezTo>
                    <a:pt x="98" y="70"/>
                    <a:pt x="98" y="71"/>
                    <a:pt x="98" y="71"/>
                  </a:cubicBezTo>
                  <a:cubicBezTo>
                    <a:pt x="99" y="71"/>
                    <a:pt x="99" y="72"/>
                    <a:pt x="100" y="72"/>
                  </a:cubicBezTo>
                  <a:cubicBezTo>
                    <a:pt x="100" y="72"/>
                    <a:pt x="100" y="71"/>
                    <a:pt x="101" y="71"/>
                  </a:cubicBezTo>
                  <a:cubicBezTo>
                    <a:pt x="101" y="71"/>
                    <a:pt x="101" y="70"/>
                    <a:pt x="101" y="70"/>
                  </a:cubicBezTo>
                  <a:cubicBezTo>
                    <a:pt x="98" y="70"/>
                    <a:pt x="98" y="70"/>
                    <a:pt x="98" y="70"/>
                  </a:cubicBezTo>
                  <a:moveTo>
                    <a:pt x="78" y="48"/>
                  </a:moveTo>
                  <a:cubicBezTo>
                    <a:pt x="77" y="48"/>
                    <a:pt x="77" y="48"/>
                    <a:pt x="76" y="49"/>
                  </a:cubicBezTo>
                  <a:cubicBezTo>
                    <a:pt x="76" y="49"/>
                    <a:pt x="76" y="50"/>
                    <a:pt x="77" y="50"/>
                  </a:cubicBezTo>
                  <a:cubicBezTo>
                    <a:pt x="77" y="51"/>
                    <a:pt x="77" y="51"/>
                    <a:pt x="78" y="51"/>
                  </a:cubicBezTo>
                  <a:cubicBezTo>
                    <a:pt x="78" y="51"/>
                    <a:pt x="79" y="51"/>
                    <a:pt x="79" y="50"/>
                  </a:cubicBezTo>
                  <a:cubicBezTo>
                    <a:pt x="80" y="50"/>
                    <a:pt x="80" y="49"/>
                    <a:pt x="79" y="48"/>
                  </a:cubicBezTo>
                  <a:cubicBezTo>
                    <a:pt x="79" y="48"/>
                    <a:pt x="79" y="48"/>
                    <a:pt x="79" y="48"/>
                  </a:cubicBezTo>
                  <a:cubicBezTo>
                    <a:pt x="78" y="48"/>
                    <a:pt x="78" y="48"/>
                    <a:pt x="78" y="48"/>
                  </a:cubicBezTo>
                  <a:moveTo>
                    <a:pt x="55" y="29"/>
                  </a:moveTo>
                  <a:cubicBezTo>
                    <a:pt x="54" y="29"/>
                    <a:pt x="54" y="29"/>
                    <a:pt x="54" y="29"/>
                  </a:cubicBezTo>
                  <a:cubicBezTo>
                    <a:pt x="56" y="30"/>
                    <a:pt x="56" y="30"/>
                    <a:pt x="56" y="30"/>
                  </a:cubicBezTo>
                  <a:cubicBezTo>
                    <a:pt x="56" y="29"/>
                    <a:pt x="56" y="29"/>
                    <a:pt x="55" y="29"/>
                  </a:cubicBezTo>
                  <a:cubicBezTo>
                    <a:pt x="55" y="29"/>
                    <a:pt x="55" y="29"/>
                    <a:pt x="55" y="29"/>
                  </a:cubicBezTo>
                  <a:moveTo>
                    <a:pt x="46" y="24"/>
                  </a:moveTo>
                  <a:cubicBezTo>
                    <a:pt x="45" y="24"/>
                    <a:pt x="45" y="24"/>
                    <a:pt x="44" y="25"/>
                  </a:cubicBezTo>
                  <a:cubicBezTo>
                    <a:pt x="44" y="26"/>
                    <a:pt x="44" y="27"/>
                    <a:pt x="45" y="27"/>
                  </a:cubicBezTo>
                  <a:cubicBezTo>
                    <a:pt x="46" y="27"/>
                    <a:pt x="46" y="27"/>
                    <a:pt x="46" y="27"/>
                  </a:cubicBezTo>
                  <a:cubicBezTo>
                    <a:pt x="46" y="27"/>
                    <a:pt x="47" y="27"/>
                    <a:pt x="47" y="26"/>
                  </a:cubicBezTo>
                  <a:cubicBezTo>
                    <a:pt x="47" y="26"/>
                    <a:pt x="47" y="26"/>
                    <a:pt x="47" y="26"/>
                  </a:cubicBezTo>
                  <a:cubicBezTo>
                    <a:pt x="47" y="25"/>
                    <a:pt x="47" y="25"/>
                    <a:pt x="47" y="25"/>
                  </a:cubicBezTo>
                  <a:cubicBezTo>
                    <a:pt x="48" y="25"/>
                    <a:pt x="48" y="25"/>
                    <a:pt x="48" y="25"/>
                  </a:cubicBezTo>
                  <a:cubicBezTo>
                    <a:pt x="47" y="25"/>
                    <a:pt x="47" y="24"/>
                    <a:pt x="47" y="24"/>
                  </a:cubicBezTo>
                  <a:cubicBezTo>
                    <a:pt x="46" y="24"/>
                    <a:pt x="46" y="24"/>
                    <a:pt x="46" y="24"/>
                  </a:cubicBezTo>
                  <a:moveTo>
                    <a:pt x="37" y="19"/>
                  </a:moveTo>
                  <a:cubicBezTo>
                    <a:pt x="36" y="19"/>
                    <a:pt x="36" y="19"/>
                    <a:pt x="36" y="20"/>
                  </a:cubicBezTo>
                  <a:cubicBezTo>
                    <a:pt x="35" y="21"/>
                    <a:pt x="35" y="22"/>
                    <a:pt x="36" y="22"/>
                  </a:cubicBezTo>
                  <a:cubicBezTo>
                    <a:pt x="37" y="23"/>
                    <a:pt x="37" y="23"/>
                    <a:pt x="37" y="23"/>
                  </a:cubicBezTo>
                  <a:cubicBezTo>
                    <a:pt x="38" y="23"/>
                    <a:pt x="38" y="22"/>
                    <a:pt x="39" y="22"/>
                  </a:cubicBezTo>
                  <a:cubicBezTo>
                    <a:pt x="39" y="21"/>
                    <a:pt x="39" y="20"/>
                    <a:pt x="38" y="19"/>
                  </a:cubicBezTo>
                  <a:cubicBezTo>
                    <a:pt x="38" y="19"/>
                    <a:pt x="37" y="19"/>
                    <a:pt x="37" y="19"/>
                  </a:cubicBezTo>
                  <a:moveTo>
                    <a:pt x="28" y="14"/>
                  </a:moveTo>
                  <a:cubicBezTo>
                    <a:pt x="28" y="14"/>
                    <a:pt x="27" y="15"/>
                    <a:pt x="27" y="15"/>
                  </a:cubicBezTo>
                  <a:cubicBezTo>
                    <a:pt x="26" y="16"/>
                    <a:pt x="27" y="17"/>
                    <a:pt x="27" y="18"/>
                  </a:cubicBezTo>
                  <a:cubicBezTo>
                    <a:pt x="28" y="18"/>
                    <a:pt x="28" y="18"/>
                    <a:pt x="28" y="18"/>
                  </a:cubicBezTo>
                  <a:cubicBezTo>
                    <a:pt x="29" y="18"/>
                    <a:pt x="29" y="17"/>
                    <a:pt x="30" y="17"/>
                  </a:cubicBezTo>
                  <a:cubicBezTo>
                    <a:pt x="30" y="16"/>
                    <a:pt x="30" y="15"/>
                    <a:pt x="29" y="15"/>
                  </a:cubicBezTo>
                  <a:cubicBezTo>
                    <a:pt x="29" y="14"/>
                    <a:pt x="29" y="14"/>
                    <a:pt x="28" y="14"/>
                  </a:cubicBezTo>
                  <a:moveTo>
                    <a:pt x="19" y="10"/>
                  </a:moveTo>
                  <a:cubicBezTo>
                    <a:pt x="19" y="10"/>
                    <a:pt x="18" y="10"/>
                    <a:pt x="18" y="10"/>
                  </a:cubicBezTo>
                  <a:cubicBezTo>
                    <a:pt x="18" y="11"/>
                    <a:pt x="18" y="12"/>
                    <a:pt x="19" y="13"/>
                  </a:cubicBezTo>
                  <a:cubicBezTo>
                    <a:pt x="19" y="13"/>
                    <a:pt x="19" y="13"/>
                    <a:pt x="19" y="13"/>
                  </a:cubicBezTo>
                  <a:cubicBezTo>
                    <a:pt x="20" y="13"/>
                    <a:pt x="21" y="13"/>
                    <a:pt x="21" y="12"/>
                  </a:cubicBezTo>
                  <a:cubicBezTo>
                    <a:pt x="21" y="11"/>
                    <a:pt x="21" y="10"/>
                    <a:pt x="20" y="10"/>
                  </a:cubicBezTo>
                  <a:cubicBezTo>
                    <a:pt x="20" y="10"/>
                    <a:pt x="20" y="10"/>
                    <a:pt x="19" y="10"/>
                  </a:cubicBezTo>
                  <a:moveTo>
                    <a:pt x="11" y="5"/>
                  </a:moveTo>
                  <a:cubicBezTo>
                    <a:pt x="10" y="5"/>
                    <a:pt x="10" y="5"/>
                    <a:pt x="9" y="6"/>
                  </a:cubicBezTo>
                  <a:cubicBezTo>
                    <a:pt x="9" y="7"/>
                    <a:pt x="9" y="8"/>
                    <a:pt x="10" y="8"/>
                  </a:cubicBezTo>
                  <a:cubicBezTo>
                    <a:pt x="11" y="8"/>
                    <a:pt x="11" y="8"/>
                    <a:pt x="11" y="8"/>
                  </a:cubicBezTo>
                  <a:cubicBezTo>
                    <a:pt x="11" y="8"/>
                    <a:pt x="12" y="8"/>
                    <a:pt x="12" y="7"/>
                  </a:cubicBezTo>
                  <a:cubicBezTo>
                    <a:pt x="13" y="6"/>
                    <a:pt x="12" y="5"/>
                    <a:pt x="12" y="5"/>
                  </a:cubicBezTo>
                  <a:cubicBezTo>
                    <a:pt x="11" y="5"/>
                    <a:pt x="11" y="5"/>
                    <a:pt x="11" y="5"/>
                  </a:cubicBezTo>
                  <a:moveTo>
                    <a:pt x="2" y="0"/>
                  </a:moveTo>
                  <a:cubicBezTo>
                    <a:pt x="1" y="0"/>
                    <a:pt x="1" y="0"/>
                    <a:pt x="0" y="1"/>
                  </a:cubicBezTo>
                  <a:cubicBezTo>
                    <a:pt x="0" y="2"/>
                    <a:pt x="0" y="3"/>
                    <a:pt x="1" y="3"/>
                  </a:cubicBezTo>
                  <a:cubicBezTo>
                    <a:pt x="2" y="3"/>
                    <a:pt x="2" y="3"/>
                    <a:pt x="2" y="3"/>
                  </a:cubicBezTo>
                  <a:cubicBezTo>
                    <a:pt x="3" y="3"/>
                    <a:pt x="3" y="3"/>
                    <a:pt x="3" y="3"/>
                  </a:cubicBezTo>
                  <a:cubicBezTo>
                    <a:pt x="4" y="2"/>
                    <a:pt x="4" y="1"/>
                    <a:pt x="3" y="0"/>
                  </a:cubicBezTo>
                  <a:cubicBezTo>
                    <a:pt x="2" y="0"/>
                    <a:pt x="2" y="0"/>
                    <a:pt x="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0" name="Google Shape;740;p82"/>
            <p:cNvSpPr/>
            <p:nvPr/>
          </p:nvSpPr>
          <p:spPr>
            <a:xfrm>
              <a:off x="6917911" y="2261348"/>
              <a:ext cx="198751" cy="249280"/>
            </a:xfrm>
            <a:custGeom>
              <a:rect b="b" l="l" r="r" t="t"/>
              <a:pathLst>
                <a:path extrusionOk="0" h="73" w="58">
                  <a:moveTo>
                    <a:pt x="2" y="70"/>
                  </a:moveTo>
                  <a:cubicBezTo>
                    <a:pt x="1" y="70"/>
                    <a:pt x="1" y="70"/>
                    <a:pt x="0" y="71"/>
                  </a:cubicBezTo>
                  <a:cubicBezTo>
                    <a:pt x="0" y="71"/>
                    <a:pt x="0" y="72"/>
                    <a:pt x="1" y="73"/>
                  </a:cubicBezTo>
                  <a:cubicBezTo>
                    <a:pt x="1" y="73"/>
                    <a:pt x="1" y="73"/>
                    <a:pt x="2" y="73"/>
                  </a:cubicBezTo>
                  <a:cubicBezTo>
                    <a:pt x="2" y="73"/>
                    <a:pt x="3" y="73"/>
                    <a:pt x="3" y="73"/>
                  </a:cubicBezTo>
                  <a:cubicBezTo>
                    <a:pt x="3" y="72"/>
                    <a:pt x="3" y="71"/>
                    <a:pt x="3" y="71"/>
                  </a:cubicBezTo>
                  <a:cubicBezTo>
                    <a:pt x="3" y="71"/>
                    <a:pt x="2" y="70"/>
                    <a:pt x="2" y="70"/>
                  </a:cubicBezTo>
                  <a:cubicBezTo>
                    <a:pt x="2" y="70"/>
                    <a:pt x="2" y="70"/>
                    <a:pt x="2" y="70"/>
                  </a:cubicBezTo>
                  <a:cubicBezTo>
                    <a:pt x="2" y="70"/>
                    <a:pt x="2" y="70"/>
                    <a:pt x="2" y="70"/>
                  </a:cubicBezTo>
                  <a:moveTo>
                    <a:pt x="8" y="62"/>
                  </a:moveTo>
                  <a:cubicBezTo>
                    <a:pt x="7" y="62"/>
                    <a:pt x="7" y="62"/>
                    <a:pt x="6" y="63"/>
                  </a:cubicBezTo>
                  <a:cubicBezTo>
                    <a:pt x="6" y="64"/>
                    <a:pt x="6" y="65"/>
                    <a:pt x="7" y="65"/>
                  </a:cubicBezTo>
                  <a:cubicBezTo>
                    <a:pt x="7" y="65"/>
                    <a:pt x="7" y="66"/>
                    <a:pt x="8" y="66"/>
                  </a:cubicBezTo>
                  <a:cubicBezTo>
                    <a:pt x="8" y="66"/>
                    <a:pt x="9" y="65"/>
                    <a:pt x="9" y="65"/>
                  </a:cubicBezTo>
                  <a:cubicBezTo>
                    <a:pt x="10" y="64"/>
                    <a:pt x="10" y="63"/>
                    <a:pt x="9" y="63"/>
                  </a:cubicBezTo>
                  <a:cubicBezTo>
                    <a:pt x="9" y="62"/>
                    <a:pt x="8" y="62"/>
                    <a:pt x="8" y="62"/>
                  </a:cubicBezTo>
                  <a:moveTo>
                    <a:pt x="14" y="54"/>
                  </a:moveTo>
                  <a:cubicBezTo>
                    <a:pt x="14" y="54"/>
                    <a:pt x="13" y="54"/>
                    <a:pt x="13" y="55"/>
                  </a:cubicBezTo>
                  <a:cubicBezTo>
                    <a:pt x="13" y="55"/>
                    <a:pt x="13" y="55"/>
                    <a:pt x="13" y="55"/>
                  </a:cubicBezTo>
                  <a:cubicBezTo>
                    <a:pt x="14" y="56"/>
                    <a:pt x="14" y="57"/>
                    <a:pt x="14" y="58"/>
                  </a:cubicBezTo>
                  <a:cubicBezTo>
                    <a:pt x="14" y="58"/>
                    <a:pt x="14" y="58"/>
                    <a:pt x="14" y="58"/>
                  </a:cubicBezTo>
                  <a:cubicBezTo>
                    <a:pt x="14" y="58"/>
                    <a:pt x="15" y="57"/>
                    <a:pt x="15" y="57"/>
                  </a:cubicBezTo>
                  <a:cubicBezTo>
                    <a:pt x="16" y="56"/>
                    <a:pt x="16" y="55"/>
                    <a:pt x="15" y="55"/>
                  </a:cubicBezTo>
                  <a:cubicBezTo>
                    <a:pt x="15" y="54"/>
                    <a:pt x="14" y="54"/>
                    <a:pt x="14" y="54"/>
                  </a:cubicBezTo>
                  <a:moveTo>
                    <a:pt x="20" y="46"/>
                  </a:moveTo>
                  <a:cubicBezTo>
                    <a:pt x="20" y="46"/>
                    <a:pt x="19" y="47"/>
                    <a:pt x="19" y="47"/>
                  </a:cubicBezTo>
                  <a:cubicBezTo>
                    <a:pt x="18" y="48"/>
                    <a:pt x="18" y="49"/>
                    <a:pt x="19" y="49"/>
                  </a:cubicBezTo>
                  <a:cubicBezTo>
                    <a:pt x="19" y="50"/>
                    <a:pt x="20" y="50"/>
                    <a:pt x="20" y="50"/>
                  </a:cubicBezTo>
                  <a:cubicBezTo>
                    <a:pt x="21" y="50"/>
                    <a:pt x="21" y="50"/>
                    <a:pt x="21" y="49"/>
                  </a:cubicBezTo>
                  <a:cubicBezTo>
                    <a:pt x="22" y="48"/>
                    <a:pt x="22" y="47"/>
                    <a:pt x="21" y="47"/>
                  </a:cubicBezTo>
                  <a:cubicBezTo>
                    <a:pt x="21" y="47"/>
                    <a:pt x="20" y="46"/>
                    <a:pt x="20" y="46"/>
                  </a:cubicBezTo>
                  <a:moveTo>
                    <a:pt x="28" y="40"/>
                  </a:moveTo>
                  <a:cubicBezTo>
                    <a:pt x="28" y="41"/>
                    <a:pt x="28" y="41"/>
                    <a:pt x="28" y="41"/>
                  </a:cubicBezTo>
                  <a:cubicBezTo>
                    <a:pt x="28" y="40"/>
                    <a:pt x="28" y="40"/>
                    <a:pt x="28" y="40"/>
                  </a:cubicBezTo>
                  <a:moveTo>
                    <a:pt x="32" y="31"/>
                  </a:moveTo>
                  <a:cubicBezTo>
                    <a:pt x="32" y="31"/>
                    <a:pt x="31" y="31"/>
                    <a:pt x="31" y="31"/>
                  </a:cubicBezTo>
                  <a:cubicBezTo>
                    <a:pt x="31" y="32"/>
                    <a:pt x="31" y="33"/>
                    <a:pt x="31" y="34"/>
                  </a:cubicBezTo>
                  <a:cubicBezTo>
                    <a:pt x="32" y="34"/>
                    <a:pt x="32" y="34"/>
                    <a:pt x="32" y="34"/>
                  </a:cubicBezTo>
                  <a:cubicBezTo>
                    <a:pt x="33" y="34"/>
                    <a:pt x="33" y="34"/>
                    <a:pt x="34" y="33"/>
                  </a:cubicBezTo>
                  <a:cubicBezTo>
                    <a:pt x="34" y="33"/>
                    <a:pt x="34" y="32"/>
                    <a:pt x="33" y="31"/>
                  </a:cubicBezTo>
                  <a:cubicBezTo>
                    <a:pt x="33" y="31"/>
                    <a:pt x="33" y="31"/>
                    <a:pt x="32" y="31"/>
                  </a:cubicBezTo>
                  <a:moveTo>
                    <a:pt x="39" y="23"/>
                  </a:moveTo>
                  <a:cubicBezTo>
                    <a:pt x="38" y="23"/>
                    <a:pt x="38" y="23"/>
                    <a:pt x="37" y="23"/>
                  </a:cubicBezTo>
                  <a:cubicBezTo>
                    <a:pt x="37" y="24"/>
                    <a:pt x="37" y="25"/>
                    <a:pt x="38" y="26"/>
                  </a:cubicBezTo>
                  <a:cubicBezTo>
                    <a:pt x="38" y="26"/>
                    <a:pt x="38" y="26"/>
                    <a:pt x="39" y="26"/>
                  </a:cubicBezTo>
                  <a:cubicBezTo>
                    <a:pt x="39" y="26"/>
                    <a:pt x="40" y="26"/>
                    <a:pt x="40" y="26"/>
                  </a:cubicBezTo>
                  <a:cubicBezTo>
                    <a:pt x="41" y="25"/>
                    <a:pt x="40" y="24"/>
                    <a:pt x="40" y="23"/>
                  </a:cubicBezTo>
                  <a:cubicBezTo>
                    <a:pt x="39" y="23"/>
                    <a:pt x="39" y="23"/>
                    <a:pt x="39" y="23"/>
                  </a:cubicBezTo>
                  <a:moveTo>
                    <a:pt x="45" y="15"/>
                  </a:moveTo>
                  <a:cubicBezTo>
                    <a:pt x="44" y="15"/>
                    <a:pt x="44" y="15"/>
                    <a:pt x="43" y="16"/>
                  </a:cubicBezTo>
                  <a:cubicBezTo>
                    <a:pt x="43" y="16"/>
                    <a:pt x="43" y="17"/>
                    <a:pt x="44" y="18"/>
                  </a:cubicBezTo>
                  <a:cubicBezTo>
                    <a:pt x="44" y="18"/>
                    <a:pt x="44" y="18"/>
                    <a:pt x="45" y="18"/>
                  </a:cubicBezTo>
                  <a:cubicBezTo>
                    <a:pt x="45" y="18"/>
                    <a:pt x="46" y="18"/>
                    <a:pt x="46" y="18"/>
                  </a:cubicBezTo>
                  <a:cubicBezTo>
                    <a:pt x="47" y="17"/>
                    <a:pt x="47" y="16"/>
                    <a:pt x="46" y="15"/>
                  </a:cubicBezTo>
                  <a:cubicBezTo>
                    <a:pt x="46" y="15"/>
                    <a:pt x="45" y="15"/>
                    <a:pt x="45" y="15"/>
                  </a:cubicBezTo>
                  <a:moveTo>
                    <a:pt x="51" y="7"/>
                  </a:moveTo>
                  <a:cubicBezTo>
                    <a:pt x="50" y="7"/>
                    <a:pt x="50" y="7"/>
                    <a:pt x="50" y="8"/>
                  </a:cubicBezTo>
                  <a:cubicBezTo>
                    <a:pt x="49" y="8"/>
                    <a:pt x="49" y="10"/>
                    <a:pt x="50" y="10"/>
                  </a:cubicBezTo>
                  <a:cubicBezTo>
                    <a:pt x="50" y="10"/>
                    <a:pt x="51" y="10"/>
                    <a:pt x="51" y="10"/>
                  </a:cubicBezTo>
                  <a:cubicBezTo>
                    <a:pt x="51" y="10"/>
                    <a:pt x="52" y="10"/>
                    <a:pt x="52" y="10"/>
                  </a:cubicBezTo>
                  <a:cubicBezTo>
                    <a:pt x="53" y="9"/>
                    <a:pt x="53" y="8"/>
                    <a:pt x="52" y="7"/>
                  </a:cubicBezTo>
                  <a:cubicBezTo>
                    <a:pt x="52" y="7"/>
                    <a:pt x="51" y="7"/>
                    <a:pt x="51" y="7"/>
                  </a:cubicBezTo>
                  <a:moveTo>
                    <a:pt x="56" y="0"/>
                  </a:moveTo>
                  <a:cubicBezTo>
                    <a:pt x="55" y="1"/>
                    <a:pt x="56" y="2"/>
                    <a:pt x="56" y="2"/>
                  </a:cubicBezTo>
                  <a:cubicBezTo>
                    <a:pt x="56" y="2"/>
                    <a:pt x="57" y="3"/>
                    <a:pt x="57" y="3"/>
                  </a:cubicBezTo>
                  <a:cubicBezTo>
                    <a:pt x="58" y="3"/>
                    <a:pt x="58" y="2"/>
                    <a:pt x="58" y="2"/>
                  </a:cubicBezTo>
                  <a:cubicBezTo>
                    <a:pt x="57" y="2"/>
                    <a:pt x="56" y="1"/>
                    <a:pt x="56"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1" name="Google Shape;741;p82"/>
            <p:cNvSpPr/>
            <p:nvPr/>
          </p:nvSpPr>
          <p:spPr>
            <a:xfrm>
              <a:off x="6008376" y="2682430"/>
              <a:ext cx="471611" cy="471611"/>
            </a:xfrm>
            <a:custGeom>
              <a:rect b="b" l="l" r="r" t="t"/>
              <a:pathLst>
                <a:path extrusionOk="0" h="138" w="138">
                  <a:moveTo>
                    <a:pt x="129" y="76"/>
                  </a:moveTo>
                  <a:cubicBezTo>
                    <a:pt x="128" y="76"/>
                    <a:pt x="127" y="75"/>
                    <a:pt x="127" y="74"/>
                  </a:cubicBezTo>
                  <a:cubicBezTo>
                    <a:pt x="127" y="73"/>
                    <a:pt x="128" y="72"/>
                    <a:pt x="129" y="72"/>
                  </a:cubicBezTo>
                  <a:cubicBezTo>
                    <a:pt x="129" y="72"/>
                    <a:pt x="129" y="72"/>
                    <a:pt x="129" y="72"/>
                  </a:cubicBezTo>
                  <a:cubicBezTo>
                    <a:pt x="130" y="72"/>
                    <a:pt x="131" y="73"/>
                    <a:pt x="131" y="74"/>
                  </a:cubicBezTo>
                  <a:cubicBezTo>
                    <a:pt x="131" y="75"/>
                    <a:pt x="130" y="76"/>
                    <a:pt x="129" y="76"/>
                  </a:cubicBezTo>
                  <a:cubicBezTo>
                    <a:pt x="129" y="76"/>
                    <a:pt x="129" y="76"/>
                    <a:pt x="129" y="76"/>
                  </a:cubicBezTo>
                  <a:moveTo>
                    <a:pt x="119" y="75"/>
                  </a:moveTo>
                  <a:cubicBezTo>
                    <a:pt x="119" y="75"/>
                    <a:pt x="119" y="75"/>
                    <a:pt x="119" y="75"/>
                  </a:cubicBezTo>
                  <a:cubicBezTo>
                    <a:pt x="118" y="75"/>
                    <a:pt x="117" y="74"/>
                    <a:pt x="117" y="73"/>
                  </a:cubicBezTo>
                  <a:cubicBezTo>
                    <a:pt x="117" y="72"/>
                    <a:pt x="118" y="71"/>
                    <a:pt x="119" y="71"/>
                  </a:cubicBezTo>
                  <a:cubicBezTo>
                    <a:pt x="119" y="71"/>
                    <a:pt x="119" y="71"/>
                    <a:pt x="119" y="71"/>
                  </a:cubicBezTo>
                  <a:cubicBezTo>
                    <a:pt x="120" y="72"/>
                    <a:pt x="121" y="72"/>
                    <a:pt x="121" y="73"/>
                  </a:cubicBezTo>
                  <a:cubicBezTo>
                    <a:pt x="121" y="74"/>
                    <a:pt x="120" y="75"/>
                    <a:pt x="119" y="75"/>
                  </a:cubicBezTo>
                  <a:moveTo>
                    <a:pt x="109" y="74"/>
                  </a:moveTo>
                  <a:cubicBezTo>
                    <a:pt x="108" y="74"/>
                    <a:pt x="107" y="73"/>
                    <a:pt x="107" y="72"/>
                  </a:cubicBezTo>
                  <a:cubicBezTo>
                    <a:pt x="107" y="71"/>
                    <a:pt x="108" y="71"/>
                    <a:pt x="109" y="71"/>
                  </a:cubicBezTo>
                  <a:cubicBezTo>
                    <a:pt x="109" y="71"/>
                    <a:pt x="109" y="71"/>
                    <a:pt x="109" y="71"/>
                  </a:cubicBezTo>
                  <a:cubicBezTo>
                    <a:pt x="110" y="71"/>
                    <a:pt x="111" y="71"/>
                    <a:pt x="111" y="72"/>
                  </a:cubicBezTo>
                  <a:cubicBezTo>
                    <a:pt x="111" y="73"/>
                    <a:pt x="110" y="74"/>
                    <a:pt x="109" y="74"/>
                  </a:cubicBezTo>
                  <a:cubicBezTo>
                    <a:pt x="109" y="74"/>
                    <a:pt x="109" y="74"/>
                    <a:pt x="109" y="74"/>
                  </a:cubicBezTo>
                  <a:moveTo>
                    <a:pt x="99" y="73"/>
                  </a:moveTo>
                  <a:cubicBezTo>
                    <a:pt x="98" y="73"/>
                    <a:pt x="97" y="72"/>
                    <a:pt x="97" y="71"/>
                  </a:cubicBezTo>
                  <a:cubicBezTo>
                    <a:pt x="97" y="70"/>
                    <a:pt x="98" y="70"/>
                    <a:pt x="99" y="70"/>
                  </a:cubicBezTo>
                  <a:cubicBezTo>
                    <a:pt x="99" y="70"/>
                    <a:pt x="99" y="70"/>
                    <a:pt x="99" y="70"/>
                  </a:cubicBezTo>
                  <a:cubicBezTo>
                    <a:pt x="100" y="70"/>
                    <a:pt x="101" y="71"/>
                    <a:pt x="101" y="72"/>
                  </a:cubicBezTo>
                  <a:cubicBezTo>
                    <a:pt x="101" y="72"/>
                    <a:pt x="100" y="73"/>
                    <a:pt x="99" y="73"/>
                  </a:cubicBezTo>
                  <a:cubicBezTo>
                    <a:pt x="99" y="73"/>
                    <a:pt x="99" y="73"/>
                    <a:pt x="99" y="73"/>
                  </a:cubicBezTo>
                  <a:moveTo>
                    <a:pt x="89" y="72"/>
                  </a:moveTo>
                  <a:cubicBezTo>
                    <a:pt x="88" y="72"/>
                    <a:pt x="87" y="71"/>
                    <a:pt x="87" y="71"/>
                  </a:cubicBezTo>
                  <a:cubicBezTo>
                    <a:pt x="88" y="70"/>
                    <a:pt x="88" y="69"/>
                    <a:pt x="89" y="69"/>
                  </a:cubicBezTo>
                  <a:cubicBezTo>
                    <a:pt x="89" y="69"/>
                    <a:pt x="89" y="69"/>
                    <a:pt x="89" y="69"/>
                  </a:cubicBezTo>
                  <a:cubicBezTo>
                    <a:pt x="90" y="69"/>
                    <a:pt x="91" y="70"/>
                    <a:pt x="91" y="71"/>
                  </a:cubicBezTo>
                  <a:cubicBezTo>
                    <a:pt x="91" y="72"/>
                    <a:pt x="90" y="72"/>
                    <a:pt x="89" y="72"/>
                  </a:cubicBezTo>
                  <a:cubicBezTo>
                    <a:pt x="89" y="72"/>
                    <a:pt x="89" y="72"/>
                    <a:pt x="89" y="72"/>
                  </a:cubicBezTo>
                  <a:moveTo>
                    <a:pt x="79" y="71"/>
                  </a:moveTo>
                  <a:cubicBezTo>
                    <a:pt x="78" y="71"/>
                    <a:pt x="77" y="71"/>
                    <a:pt x="77" y="70"/>
                  </a:cubicBezTo>
                  <a:cubicBezTo>
                    <a:pt x="78" y="69"/>
                    <a:pt x="78" y="68"/>
                    <a:pt x="79" y="68"/>
                  </a:cubicBezTo>
                  <a:cubicBezTo>
                    <a:pt x="79" y="68"/>
                    <a:pt x="79" y="68"/>
                    <a:pt x="79" y="68"/>
                  </a:cubicBezTo>
                  <a:cubicBezTo>
                    <a:pt x="80" y="68"/>
                    <a:pt x="81" y="69"/>
                    <a:pt x="81" y="70"/>
                  </a:cubicBezTo>
                  <a:cubicBezTo>
                    <a:pt x="81" y="71"/>
                    <a:pt x="80" y="71"/>
                    <a:pt x="79" y="71"/>
                  </a:cubicBezTo>
                  <a:cubicBezTo>
                    <a:pt x="79" y="71"/>
                    <a:pt x="79" y="71"/>
                    <a:pt x="79" y="71"/>
                  </a:cubicBezTo>
                  <a:moveTo>
                    <a:pt x="75" y="71"/>
                  </a:moveTo>
                  <a:cubicBezTo>
                    <a:pt x="74" y="71"/>
                    <a:pt x="73" y="70"/>
                    <a:pt x="73" y="70"/>
                  </a:cubicBezTo>
                  <a:cubicBezTo>
                    <a:pt x="73" y="69"/>
                    <a:pt x="73" y="68"/>
                    <a:pt x="74" y="68"/>
                  </a:cubicBezTo>
                  <a:cubicBezTo>
                    <a:pt x="74" y="67"/>
                    <a:pt x="74" y="67"/>
                    <a:pt x="74" y="67"/>
                  </a:cubicBezTo>
                  <a:cubicBezTo>
                    <a:pt x="75" y="67"/>
                    <a:pt x="76" y="68"/>
                    <a:pt x="76" y="68"/>
                  </a:cubicBezTo>
                  <a:cubicBezTo>
                    <a:pt x="76" y="69"/>
                    <a:pt x="76" y="70"/>
                    <a:pt x="75" y="70"/>
                  </a:cubicBezTo>
                  <a:cubicBezTo>
                    <a:pt x="75" y="71"/>
                    <a:pt x="75" y="71"/>
                    <a:pt x="75" y="71"/>
                  </a:cubicBezTo>
                  <a:moveTo>
                    <a:pt x="69" y="71"/>
                  </a:moveTo>
                  <a:cubicBezTo>
                    <a:pt x="68" y="71"/>
                    <a:pt x="67" y="70"/>
                    <a:pt x="67" y="69"/>
                  </a:cubicBezTo>
                  <a:cubicBezTo>
                    <a:pt x="67" y="68"/>
                    <a:pt x="68" y="67"/>
                    <a:pt x="69" y="67"/>
                  </a:cubicBezTo>
                  <a:cubicBezTo>
                    <a:pt x="69" y="67"/>
                    <a:pt x="69" y="67"/>
                    <a:pt x="69" y="67"/>
                  </a:cubicBezTo>
                  <a:cubicBezTo>
                    <a:pt x="69" y="67"/>
                    <a:pt x="69" y="67"/>
                    <a:pt x="69" y="67"/>
                  </a:cubicBezTo>
                  <a:cubicBezTo>
                    <a:pt x="69" y="67"/>
                    <a:pt x="69" y="67"/>
                    <a:pt x="69" y="67"/>
                  </a:cubicBezTo>
                  <a:cubicBezTo>
                    <a:pt x="70" y="67"/>
                    <a:pt x="71" y="68"/>
                    <a:pt x="71" y="69"/>
                  </a:cubicBezTo>
                  <a:cubicBezTo>
                    <a:pt x="71" y="70"/>
                    <a:pt x="70" y="71"/>
                    <a:pt x="69" y="71"/>
                  </a:cubicBezTo>
                  <a:cubicBezTo>
                    <a:pt x="69" y="71"/>
                    <a:pt x="69" y="71"/>
                    <a:pt x="69" y="71"/>
                  </a:cubicBezTo>
                  <a:cubicBezTo>
                    <a:pt x="69" y="71"/>
                    <a:pt x="69" y="71"/>
                    <a:pt x="69" y="71"/>
                  </a:cubicBezTo>
                  <a:moveTo>
                    <a:pt x="59" y="70"/>
                  </a:moveTo>
                  <a:cubicBezTo>
                    <a:pt x="58" y="70"/>
                    <a:pt x="57" y="69"/>
                    <a:pt x="57" y="68"/>
                  </a:cubicBezTo>
                  <a:cubicBezTo>
                    <a:pt x="57" y="67"/>
                    <a:pt x="58" y="67"/>
                    <a:pt x="59" y="67"/>
                  </a:cubicBezTo>
                  <a:cubicBezTo>
                    <a:pt x="59" y="67"/>
                    <a:pt x="59" y="67"/>
                    <a:pt x="59" y="67"/>
                  </a:cubicBezTo>
                  <a:cubicBezTo>
                    <a:pt x="60" y="67"/>
                    <a:pt x="61" y="68"/>
                    <a:pt x="61" y="68"/>
                  </a:cubicBezTo>
                  <a:cubicBezTo>
                    <a:pt x="61" y="69"/>
                    <a:pt x="60" y="70"/>
                    <a:pt x="59" y="70"/>
                  </a:cubicBezTo>
                  <a:cubicBezTo>
                    <a:pt x="59" y="70"/>
                    <a:pt x="59" y="70"/>
                    <a:pt x="59" y="70"/>
                  </a:cubicBezTo>
                  <a:moveTo>
                    <a:pt x="49" y="69"/>
                  </a:moveTo>
                  <a:cubicBezTo>
                    <a:pt x="48" y="69"/>
                    <a:pt x="47" y="69"/>
                    <a:pt x="47" y="68"/>
                  </a:cubicBezTo>
                  <a:cubicBezTo>
                    <a:pt x="47" y="67"/>
                    <a:pt x="48" y="66"/>
                    <a:pt x="49" y="66"/>
                  </a:cubicBezTo>
                  <a:cubicBezTo>
                    <a:pt x="49" y="66"/>
                    <a:pt x="49" y="66"/>
                    <a:pt x="49" y="66"/>
                  </a:cubicBezTo>
                  <a:cubicBezTo>
                    <a:pt x="50" y="66"/>
                    <a:pt x="51" y="67"/>
                    <a:pt x="51" y="68"/>
                  </a:cubicBezTo>
                  <a:cubicBezTo>
                    <a:pt x="51" y="69"/>
                    <a:pt x="50" y="69"/>
                    <a:pt x="49" y="69"/>
                  </a:cubicBezTo>
                  <a:cubicBezTo>
                    <a:pt x="49" y="69"/>
                    <a:pt x="49" y="69"/>
                    <a:pt x="49" y="69"/>
                  </a:cubicBezTo>
                  <a:moveTo>
                    <a:pt x="63" y="69"/>
                  </a:moveTo>
                  <a:cubicBezTo>
                    <a:pt x="63" y="69"/>
                    <a:pt x="63" y="69"/>
                    <a:pt x="63" y="69"/>
                  </a:cubicBezTo>
                  <a:cubicBezTo>
                    <a:pt x="62" y="69"/>
                    <a:pt x="61" y="68"/>
                    <a:pt x="61" y="67"/>
                  </a:cubicBezTo>
                  <a:cubicBezTo>
                    <a:pt x="62" y="67"/>
                    <a:pt x="62" y="66"/>
                    <a:pt x="63" y="66"/>
                  </a:cubicBezTo>
                  <a:cubicBezTo>
                    <a:pt x="63" y="66"/>
                    <a:pt x="63" y="66"/>
                    <a:pt x="63" y="66"/>
                  </a:cubicBezTo>
                  <a:cubicBezTo>
                    <a:pt x="64" y="66"/>
                    <a:pt x="65" y="67"/>
                    <a:pt x="65" y="68"/>
                  </a:cubicBezTo>
                  <a:cubicBezTo>
                    <a:pt x="65" y="69"/>
                    <a:pt x="64" y="69"/>
                    <a:pt x="63" y="69"/>
                  </a:cubicBezTo>
                  <a:moveTo>
                    <a:pt x="39" y="69"/>
                  </a:moveTo>
                  <a:cubicBezTo>
                    <a:pt x="39" y="69"/>
                    <a:pt x="39" y="69"/>
                    <a:pt x="39" y="69"/>
                  </a:cubicBezTo>
                  <a:cubicBezTo>
                    <a:pt x="38" y="69"/>
                    <a:pt x="37" y="68"/>
                    <a:pt x="37" y="67"/>
                  </a:cubicBezTo>
                  <a:cubicBezTo>
                    <a:pt x="37" y="66"/>
                    <a:pt x="38" y="65"/>
                    <a:pt x="39" y="65"/>
                  </a:cubicBezTo>
                  <a:cubicBezTo>
                    <a:pt x="39" y="65"/>
                    <a:pt x="39" y="65"/>
                    <a:pt x="39" y="65"/>
                  </a:cubicBezTo>
                  <a:cubicBezTo>
                    <a:pt x="40" y="65"/>
                    <a:pt x="41" y="66"/>
                    <a:pt x="41" y="67"/>
                  </a:cubicBezTo>
                  <a:cubicBezTo>
                    <a:pt x="41" y="68"/>
                    <a:pt x="40" y="69"/>
                    <a:pt x="39" y="69"/>
                  </a:cubicBezTo>
                  <a:moveTo>
                    <a:pt x="29" y="68"/>
                  </a:moveTo>
                  <a:cubicBezTo>
                    <a:pt x="28" y="68"/>
                    <a:pt x="27" y="67"/>
                    <a:pt x="27" y="66"/>
                  </a:cubicBezTo>
                  <a:cubicBezTo>
                    <a:pt x="27" y="65"/>
                    <a:pt x="28" y="65"/>
                    <a:pt x="29" y="65"/>
                  </a:cubicBezTo>
                  <a:cubicBezTo>
                    <a:pt x="29" y="65"/>
                    <a:pt x="29" y="65"/>
                    <a:pt x="29" y="65"/>
                  </a:cubicBezTo>
                  <a:cubicBezTo>
                    <a:pt x="30" y="65"/>
                    <a:pt x="31" y="66"/>
                    <a:pt x="31" y="67"/>
                  </a:cubicBezTo>
                  <a:cubicBezTo>
                    <a:pt x="31" y="67"/>
                    <a:pt x="30" y="68"/>
                    <a:pt x="29" y="68"/>
                  </a:cubicBezTo>
                  <a:cubicBezTo>
                    <a:pt x="29" y="68"/>
                    <a:pt x="29" y="68"/>
                    <a:pt x="29" y="68"/>
                  </a:cubicBezTo>
                  <a:moveTo>
                    <a:pt x="19" y="67"/>
                  </a:moveTo>
                  <a:cubicBezTo>
                    <a:pt x="18" y="67"/>
                    <a:pt x="17" y="67"/>
                    <a:pt x="17" y="66"/>
                  </a:cubicBezTo>
                  <a:cubicBezTo>
                    <a:pt x="17" y="65"/>
                    <a:pt x="18" y="64"/>
                    <a:pt x="19" y="64"/>
                  </a:cubicBezTo>
                  <a:cubicBezTo>
                    <a:pt x="19" y="64"/>
                    <a:pt x="19" y="64"/>
                    <a:pt x="19" y="64"/>
                  </a:cubicBezTo>
                  <a:cubicBezTo>
                    <a:pt x="20" y="64"/>
                    <a:pt x="21" y="65"/>
                    <a:pt x="21" y="66"/>
                  </a:cubicBezTo>
                  <a:cubicBezTo>
                    <a:pt x="21" y="67"/>
                    <a:pt x="20" y="67"/>
                    <a:pt x="19" y="67"/>
                  </a:cubicBezTo>
                  <a:cubicBezTo>
                    <a:pt x="19" y="67"/>
                    <a:pt x="19" y="67"/>
                    <a:pt x="19" y="67"/>
                  </a:cubicBezTo>
                  <a:moveTo>
                    <a:pt x="9" y="67"/>
                  </a:moveTo>
                  <a:cubicBezTo>
                    <a:pt x="8" y="67"/>
                    <a:pt x="7" y="66"/>
                    <a:pt x="7" y="65"/>
                  </a:cubicBezTo>
                  <a:cubicBezTo>
                    <a:pt x="7" y="64"/>
                    <a:pt x="8" y="63"/>
                    <a:pt x="9" y="63"/>
                  </a:cubicBezTo>
                  <a:cubicBezTo>
                    <a:pt x="9" y="63"/>
                    <a:pt x="9" y="63"/>
                    <a:pt x="9" y="63"/>
                  </a:cubicBezTo>
                  <a:cubicBezTo>
                    <a:pt x="10" y="64"/>
                    <a:pt x="11" y="64"/>
                    <a:pt x="11" y="65"/>
                  </a:cubicBezTo>
                  <a:cubicBezTo>
                    <a:pt x="11" y="66"/>
                    <a:pt x="10" y="67"/>
                    <a:pt x="9" y="67"/>
                  </a:cubicBezTo>
                  <a:cubicBezTo>
                    <a:pt x="9" y="67"/>
                    <a:pt x="9" y="67"/>
                    <a:pt x="9" y="67"/>
                  </a:cubicBezTo>
                  <a:moveTo>
                    <a:pt x="83" y="66"/>
                  </a:moveTo>
                  <a:cubicBezTo>
                    <a:pt x="83" y="66"/>
                    <a:pt x="82" y="65"/>
                    <a:pt x="82" y="65"/>
                  </a:cubicBezTo>
                  <a:cubicBezTo>
                    <a:pt x="81" y="64"/>
                    <a:pt x="82" y="63"/>
                    <a:pt x="82" y="63"/>
                  </a:cubicBezTo>
                  <a:cubicBezTo>
                    <a:pt x="83" y="62"/>
                    <a:pt x="83" y="62"/>
                    <a:pt x="83" y="62"/>
                  </a:cubicBezTo>
                  <a:cubicBezTo>
                    <a:pt x="84" y="62"/>
                    <a:pt x="84" y="63"/>
                    <a:pt x="85" y="63"/>
                  </a:cubicBezTo>
                  <a:cubicBezTo>
                    <a:pt x="85" y="64"/>
                    <a:pt x="85" y="65"/>
                    <a:pt x="84" y="66"/>
                  </a:cubicBezTo>
                  <a:cubicBezTo>
                    <a:pt x="83" y="66"/>
                    <a:pt x="83" y="66"/>
                    <a:pt x="83" y="66"/>
                  </a:cubicBezTo>
                  <a:moveTo>
                    <a:pt x="59" y="63"/>
                  </a:moveTo>
                  <a:cubicBezTo>
                    <a:pt x="59" y="63"/>
                    <a:pt x="58" y="63"/>
                    <a:pt x="58" y="62"/>
                  </a:cubicBezTo>
                  <a:cubicBezTo>
                    <a:pt x="57" y="61"/>
                    <a:pt x="58" y="60"/>
                    <a:pt x="59" y="60"/>
                  </a:cubicBezTo>
                  <a:cubicBezTo>
                    <a:pt x="59" y="60"/>
                    <a:pt x="59" y="60"/>
                    <a:pt x="59" y="60"/>
                  </a:cubicBezTo>
                  <a:cubicBezTo>
                    <a:pt x="60" y="60"/>
                    <a:pt x="61" y="60"/>
                    <a:pt x="61" y="61"/>
                  </a:cubicBezTo>
                  <a:cubicBezTo>
                    <a:pt x="61" y="61"/>
                    <a:pt x="61" y="62"/>
                    <a:pt x="60" y="63"/>
                  </a:cubicBezTo>
                  <a:cubicBezTo>
                    <a:pt x="59" y="63"/>
                    <a:pt x="59" y="63"/>
                    <a:pt x="59" y="63"/>
                  </a:cubicBezTo>
                  <a:moveTo>
                    <a:pt x="92" y="61"/>
                  </a:moveTo>
                  <a:cubicBezTo>
                    <a:pt x="91" y="61"/>
                    <a:pt x="91" y="61"/>
                    <a:pt x="90" y="60"/>
                  </a:cubicBezTo>
                  <a:cubicBezTo>
                    <a:pt x="90" y="59"/>
                    <a:pt x="90" y="58"/>
                    <a:pt x="91" y="58"/>
                  </a:cubicBezTo>
                  <a:cubicBezTo>
                    <a:pt x="91" y="58"/>
                    <a:pt x="92" y="57"/>
                    <a:pt x="92" y="57"/>
                  </a:cubicBezTo>
                  <a:cubicBezTo>
                    <a:pt x="92" y="57"/>
                    <a:pt x="93" y="58"/>
                    <a:pt x="93" y="58"/>
                  </a:cubicBezTo>
                  <a:cubicBezTo>
                    <a:pt x="94" y="59"/>
                    <a:pt x="94" y="60"/>
                    <a:pt x="93" y="61"/>
                  </a:cubicBezTo>
                  <a:cubicBezTo>
                    <a:pt x="92" y="61"/>
                    <a:pt x="92" y="61"/>
                    <a:pt x="92" y="61"/>
                  </a:cubicBezTo>
                  <a:moveTo>
                    <a:pt x="64" y="59"/>
                  </a:moveTo>
                  <a:cubicBezTo>
                    <a:pt x="63" y="59"/>
                    <a:pt x="62" y="58"/>
                    <a:pt x="63" y="57"/>
                  </a:cubicBezTo>
                  <a:cubicBezTo>
                    <a:pt x="63" y="57"/>
                    <a:pt x="63" y="56"/>
                    <a:pt x="64" y="56"/>
                  </a:cubicBezTo>
                  <a:cubicBezTo>
                    <a:pt x="64" y="56"/>
                    <a:pt x="64" y="56"/>
                    <a:pt x="64" y="56"/>
                  </a:cubicBezTo>
                  <a:cubicBezTo>
                    <a:pt x="65" y="56"/>
                    <a:pt x="66" y="57"/>
                    <a:pt x="66" y="58"/>
                  </a:cubicBezTo>
                  <a:cubicBezTo>
                    <a:pt x="66" y="59"/>
                    <a:pt x="65" y="59"/>
                    <a:pt x="64" y="59"/>
                  </a:cubicBezTo>
                  <a:cubicBezTo>
                    <a:pt x="64" y="59"/>
                    <a:pt x="64" y="59"/>
                    <a:pt x="64" y="59"/>
                  </a:cubicBezTo>
                  <a:moveTo>
                    <a:pt x="101" y="56"/>
                  </a:moveTo>
                  <a:cubicBezTo>
                    <a:pt x="100" y="56"/>
                    <a:pt x="99" y="56"/>
                    <a:pt x="99" y="55"/>
                  </a:cubicBezTo>
                  <a:cubicBezTo>
                    <a:pt x="99" y="54"/>
                    <a:pt x="99" y="53"/>
                    <a:pt x="100" y="53"/>
                  </a:cubicBezTo>
                  <a:cubicBezTo>
                    <a:pt x="100" y="53"/>
                    <a:pt x="100" y="53"/>
                    <a:pt x="101" y="53"/>
                  </a:cubicBezTo>
                  <a:cubicBezTo>
                    <a:pt x="101" y="53"/>
                    <a:pt x="102" y="53"/>
                    <a:pt x="102" y="53"/>
                  </a:cubicBezTo>
                  <a:cubicBezTo>
                    <a:pt x="103" y="54"/>
                    <a:pt x="102" y="55"/>
                    <a:pt x="101" y="56"/>
                  </a:cubicBezTo>
                  <a:cubicBezTo>
                    <a:pt x="101" y="56"/>
                    <a:pt x="101" y="56"/>
                    <a:pt x="101" y="56"/>
                  </a:cubicBezTo>
                  <a:moveTo>
                    <a:pt x="55" y="54"/>
                  </a:moveTo>
                  <a:cubicBezTo>
                    <a:pt x="54" y="54"/>
                    <a:pt x="54" y="53"/>
                    <a:pt x="54" y="53"/>
                  </a:cubicBezTo>
                  <a:cubicBezTo>
                    <a:pt x="53" y="52"/>
                    <a:pt x="54" y="51"/>
                    <a:pt x="54" y="51"/>
                  </a:cubicBezTo>
                  <a:cubicBezTo>
                    <a:pt x="55" y="51"/>
                    <a:pt x="55" y="51"/>
                    <a:pt x="55" y="51"/>
                  </a:cubicBezTo>
                  <a:cubicBezTo>
                    <a:pt x="56" y="51"/>
                    <a:pt x="56" y="51"/>
                    <a:pt x="57" y="51"/>
                  </a:cubicBezTo>
                  <a:cubicBezTo>
                    <a:pt x="57" y="52"/>
                    <a:pt x="57" y="53"/>
                    <a:pt x="56" y="54"/>
                  </a:cubicBezTo>
                  <a:cubicBezTo>
                    <a:pt x="55" y="54"/>
                    <a:pt x="55" y="54"/>
                    <a:pt x="55" y="54"/>
                  </a:cubicBezTo>
                  <a:moveTo>
                    <a:pt x="109" y="51"/>
                  </a:moveTo>
                  <a:cubicBezTo>
                    <a:pt x="109" y="51"/>
                    <a:pt x="108" y="51"/>
                    <a:pt x="108" y="50"/>
                  </a:cubicBezTo>
                  <a:cubicBezTo>
                    <a:pt x="107" y="49"/>
                    <a:pt x="108" y="48"/>
                    <a:pt x="109" y="48"/>
                  </a:cubicBezTo>
                  <a:cubicBezTo>
                    <a:pt x="109" y="48"/>
                    <a:pt x="109" y="48"/>
                    <a:pt x="109" y="48"/>
                  </a:cubicBezTo>
                  <a:cubicBezTo>
                    <a:pt x="110" y="48"/>
                    <a:pt x="110" y="48"/>
                    <a:pt x="111" y="49"/>
                  </a:cubicBezTo>
                  <a:cubicBezTo>
                    <a:pt x="111" y="49"/>
                    <a:pt x="111" y="50"/>
                    <a:pt x="110" y="51"/>
                  </a:cubicBezTo>
                  <a:cubicBezTo>
                    <a:pt x="109" y="51"/>
                    <a:pt x="109" y="51"/>
                    <a:pt x="109" y="51"/>
                  </a:cubicBezTo>
                  <a:moveTo>
                    <a:pt x="65" y="49"/>
                  </a:moveTo>
                  <a:cubicBezTo>
                    <a:pt x="64" y="49"/>
                    <a:pt x="64" y="48"/>
                    <a:pt x="64" y="48"/>
                  </a:cubicBezTo>
                  <a:cubicBezTo>
                    <a:pt x="64" y="47"/>
                    <a:pt x="64" y="46"/>
                    <a:pt x="65" y="46"/>
                  </a:cubicBezTo>
                  <a:cubicBezTo>
                    <a:pt x="65" y="46"/>
                    <a:pt x="65" y="46"/>
                    <a:pt x="66" y="46"/>
                  </a:cubicBezTo>
                  <a:cubicBezTo>
                    <a:pt x="66" y="46"/>
                    <a:pt x="67" y="47"/>
                    <a:pt x="67" y="48"/>
                  </a:cubicBezTo>
                  <a:cubicBezTo>
                    <a:pt x="67" y="49"/>
                    <a:pt x="66" y="49"/>
                    <a:pt x="65" y="49"/>
                  </a:cubicBezTo>
                  <a:cubicBezTo>
                    <a:pt x="65" y="49"/>
                    <a:pt x="65" y="49"/>
                    <a:pt x="65" y="49"/>
                  </a:cubicBezTo>
                  <a:moveTo>
                    <a:pt x="118" y="46"/>
                  </a:moveTo>
                  <a:cubicBezTo>
                    <a:pt x="117" y="46"/>
                    <a:pt x="117" y="46"/>
                    <a:pt x="117" y="45"/>
                  </a:cubicBezTo>
                  <a:cubicBezTo>
                    <a:pt x="116" y="44"/>
                    <a:pt x="116" y="43"/>
                    <a:pt x="117" y="43"/>
                  </a:cubicBezTo>
                  <a:cubicBezTo>
                    <a:pt x="117" y="43"/>
                    <a:pt x="118" y="43"/>
                    <a:pt x="118" y="43"/>
                  </a:cubicBezTo>
                  <a:cubicBezTo>
                    <a:pt x="119" y="43"/>
                    <a:pt x="119" y="43"/>
                    <a:pt x="119" y="44"/>
                  </a:cubicBezTo>
                  <a:cubicBezTo>
                    <a:pt x="120" y="44"/>
                    <a:pt x="120" y="45"/>
                    <a:pt x="119" y="46"/>
                  </a:cubicBezTo>
                  <a:cubicBezTo>
                    <a:pt x="118" y="46"/>
                    <a:pt x="118" y="46"/>
                    <a:pt x="118" y="46"/>
                  </a:cubicBezTo>
                  <a:moveTo>
                    <a:pt x="51" y="45"/>
                  </a:moveTo>
                  <a:cubicBezTo>
                    <a:pt x="50" y="45"/>
                    <a:pt x="50" y="44"/>
                    <a:pt x="49" y="44"/>
                  </a:cubicBezTo>
                  <a:cubicBezTo>
                    <a:pt x="49" y="43"/>
                    <a:pt x="49" y="42"/>
                    <a:pt x="50" y="42"/>
                  </a:cubicBezTo>
                  <a:cubicBezTo>
                    <a:pt x="50" y="41"/>
                    <a:pt x="51" y="41"/>
                    <a:pt x="51" y="41"/>
                  </a:cubicBezTo>
                  <a:cubicBezTo>
                    <a:pt x="51" y="41"/>
                    <a:pt x="52" y="42"/>
                    <a:pt x="52" y="42"/>
                  </a:cubicBezTo>
                  <a:cubicBezTo>
                    <a:pt x="53" y="43"/>
                    <a:pt x="52" y="44"/>
                    <a:pt x="52" y="45"/>
                  </a:cubicBezTo>
                  <a:cubicBezTo>
                    <a:pt x="51" y="45"/>
                    <a:pt x="51" y="45"/>
                    <a:pt x="51" y="45"/>
                  </a:cubicBezTo>
                  <a:moveTo>
                    <a:pt x="127" y="41"/>
                  </a:moveTo>
                  <a:cubicBezTo>
                    <a:pt x="126" y="41"/>
                    <a:pt x="126" y="41"/>
                    <a:pt x="125" y="40"/>
                  </a:cubicBezTo>
                  <a:cubicBezTo>
                    <a:pt x="125" y="40"/>
                    <a:pt x="125" y="38"/>
                    <a:pt x="126" y="38"/>
                  </a:cubicBezTo>
                  <a:cubicBezTo>
                    <a:pt x="126" y="38"/>
                    <a:pt x="126" y="38"/>
                    <a:pt x="127" y="38"/>
                  </a:cubicBezTo>
                  <a:cubicBezTo>
                    <a:pt x="127" y="38"/>
                    <a:pt x="128" y="38"/>
                    <a:pt x="128" y="39"/>
                  </a:cubicBezTo>
                  <a:cubicBezTo>
                    <a:pt x="129" y="39"/>
                    <a:pt x="128" y="40"/>
                    <a:pt x="128" y="41"/>
                  </a:cubicBezTo>
                  <a:cubicBezTo>
                    <a:pt x="127" y="41"/>
                    <a:pt x="127" y="41"/>
                    <a:pt x="127" y="41"/>
                  </a:cubicBezTo>
                  <a:moveTo>
                    <a:pt x="66" y="39"/>
                  </a:moveTo>
                  <a:cubicBezTo>
                    <a:pt x="65" y="39"/>
                    <a:pt x="65" y="38"/>
                    <a:pt x="65" y="38"/>
                  </a:cubicBezTo>
                  <a:cubicBezTo>
                    <a:pt x="65" y="37"/>
                    <a:pt x="66" y="36"/>
                    <a:pt x="66" y="36"/>
                  </a:cubicBezTo>
                  <a:cubicBezTo>
                    <a:pt x="67" y="36"/>
                    <a:pt x="67" y="36"/>
                    <a:pt x="67" y="36"/>
                  </a:cubicBezTo>
                  <a:cubicBezTo>
                    <a:pt x="68" y="36"/>
                    <a:pt x="68" y="37"/>
                    <a:pt x="68" y="38"/>
                  </a:cubicBezTo>
                  <a:cubicBezTo>
                    <a:pt x="68" y="39"/>
                    <a:pt x="67" y="39"/>
                    <a:pt x="66" y="39"/>
                  </a:cubicBezTo>
                  <a:cubicBezTo>
                    <a:pt x="66" y="39"/>
                    <a:pt x="66" y="39"/>
                    <a:pt x="66" y="39"/>
                  </a:cubicBezTo>
                  <a:moveTo>
                    <a:pt x="47" y="36"/>
                  </a:moveTo>
                  <a:cubicBezTo>
                    <a:pt x="46" y="36"/>
                    <a:pt x="45" y="35"/>
                    <a:pt x="45" y="35"/>
                  </a:cubicBezTo>
                  <a:cubicBezTo>
                    <a:pt x="45" y="34"/>
                    <a:pt x="45" y="33"/>
                    <a:pt x="46" y="33"/>
                  </a:cubicBezTo>
                  <a:cubicBezTo>
                    <a:pt x="46" y="32"/>
                    <a:pt x="46" y="32"/>
                    <a:pt x="47" y="32"/>
                  </a:cubicBezTo>
                  <a:cubicBezTo>
                    <a:pt x="47" y="32"/>
                    <a:pt x="48" y="33"/>
                    <a:pt x="48" y="33"/>
                  </a:cubicBezTo>
                  <a:cubicBezTo>
                    <a:pt x="49" y="34"/>
                    <a:pt x="48" y="35"/>
                    <a:pt x="47" y="36"/>
                  </a:cubicBezTo>
                  <a:cubicBezTo>
                    <a:pt x="47" y="36"/>
                    <a:pt x="47" y="36"/>
                    <a:pt x="47" y="36"/>
                  </a:cubicBezTo>
                  <a:moveTo>
                    <a:pt x="67" y="29"/>
                  </a:moveTo>
                  <a:cubicBezTo>
                    <a:pt x="67" y="29"/>
                    <a:pt x="66" y="29"/>
                    <a:pt x="66" y="28"/>
                  </a:cubicBezTo>
                  <a:cubicBezTo>
                    <a:pt x="66" y="27"/>
                    <a:pt x="67" y="26"/>
                    <a:pt x="68" y="26"/>
                  </a:cubicBezTo>
                  <a:cubicBezTo>
                    <a:pt x="68" y="26"/>
                    <a:pt x="68" y="26"/>
                    <a:pt x="68" y="26"/>
                  </a:cubicBezTo>
                  <a:cubicBezTo>
                    <a:pt x="69" y="26"/>
                    <a:pt x="69" y="27"/>
                    <a:pt x="69" y="28"/>
                  </a:cubicBezTo>
                  <a:cubicBezTo>
                    <a:pt x="69" y="29"/>
                    <a:pt x="68" y="29"/>
                    <a:pt x="68" y="29"/>
                  </a:cubicBezTo>
                  <a:cubicBezTo>
                    <a:pt x="67" y="29"/>
                    <a:pt x="67" y="29"/>
                    <a:pt x="67" y="29"/>
                  </a:cubicBezTo>
                  <a:moveTo>
                    <a:pt x="42" y="27"/>
                  </a:moveTo>
                  <a:cubicBezTo>
                    <a:pt x="42" y="27"/>
                    <a:pt x="41" y="26"/>
                    <a:pt x="41" y="26"/>
                  </a:cubicBezTo>
                  <a:cubicBezTo>
                    <a:pt x="41" y="25"/>
                    <a:pt x="41" y="24"/>
                    <a:pt x="42" y="23"/>
                  </a:cubicBezTo>
                  <a:cubicBezTo>
                    <a:pt x="42" y="23"/>
                    <a:pt x="42" y="23"/>
                    <a:pt x="42" y="23"/>
                  </a:cubicBezTo>
                  <a:cubicBezTo>
                    <a:pt x="43" y="23"/>
                    <a:pt x="44" y="24"/>
                    <a:pt x="44" y="24"/>
                  </a:cubicBezTo>
                  <a:cubicBezTo>
                    <a:pt x="44" y="25"/>
                    <a:pt x="44" y="26"/>
                    <a:pt x="43" y="26"/>
                  </a:cubicBezTo>
                  <a:cubicBezTo>
                    <a:pt x="42" y="27"/>
                    <a:pt x="42" y="27"/>
                    <a:pt x="42" y="27"/>
                  </a:cubicBezTo>
                  <a:moveTo>
                    <a:pt x="69" y="20"/>
                  </a:moveTo>
                  <a:cubicBezTo>
                    <a:pt x="68" y="19"/>
                    <a:pt x="67" y="19"/>
                    <a:pt x="67" y="18"/>
                  </a:cubicBezTo>
                  <a:cubicBezTo>
                    <a:pt x="67" y="17"/>
                    <a:pt x="68" y="16"/>
                    <a:pt x="69" y="16"/>
                  </a:cubicBezTo>
                  <a:cubicBezTo>
                    <a:pt x="69" y="16"/>
                    <a:pt x="69" y="16"/>
                    <a:pt x="69" y="16"/>
                  </a:cubicBezTo>
                  <a:cubicBezTo>
                    <a:pt x="70" y="16"/>
                    <a:pt x="70" y="17"/>
                    <a:pt x="70" y="18"/>
                  </a:cubicBezTo>
                  <a:cubicBezTo>
                    <a:pt x="70" y="19"/>
                    <a:pt x="70" y="20"/>
                    <a:pt x="69" y="20"/>
                  </a:cubicBezTo>
                  <a:cubicBezTo>
                    <a:pt x="69" y="20"/>
                    <a:pt x="69" y="20"/>
                    <a:pt x="69" y="20"/>
                  </a:cubicBezTo>
                  <a:moveTo>
                    <a:pt x="38" y="18"/>
                  </a:moveTo>
                  <a:cubicBezTo>
                    <a:pt x="38" y="18"/>
                    <a:pt x="37" y="17"/>
                    <a:pt x="37" y="17"/>
                  </a:cubicBezTo>
                  <a:cubicBezTo>
                    <a:pt x="36" y="16"/>
                    <a:pt x="37" y="15"/>
                    <a:pt x="38" y="14"/>
                  </a:cubicBezTo>
                  <a:cubicBezTo>
                    <a:pt x="38" y="14"/>
                    <a:pt x="38" y="14"/>
                    <a:pt x="38" y="14"/>
                  </a:cubicBezTo>
                  <a:cubicBezTo>
                    <a:pt x="39" y="14"/>
                    <a:pt x="39" y="15"/>
                    <a:pt x="40" y="15"/>
                  </a:cubicBezTo>
                  <a:cubicBezTo>
                    <a:pt x="40" y="16"/>
                    <a:pt x="40" y="17"/>
                    <a:pt x="39" y="17"/>
                  </a:cubicBezTo>
                  <a:cubicBezTo>
                    <a:pt x="38" y="18"/>
                    <a:pt x="38" y="18"/>
                    <a:pt x="38" y="18"/>
                  </a:cubicBezTo>
                  <a:moveTo>
                    <a:pt x="70" y="10"/>
                  </a:moveTo>
                  <a:cubicBezTo>
                    <a:pt x="69" y="10"/>
                    <a:pt x="68" y="9"/>
                    <a:pt x="68" y="8"/>
                  </a:cubicBezTo>
                  <a:cubicBezTo>
                    <a:pt x="68" y="7"/>
                    <a:pt x="69" y="6"/>
                    <a:pt x="70" y="6"/>
                  </a:cubicBezTo>
                  <a:cubicBezTo>
                    <a:pt x="70" y="6"/>
                    <a:pt x="70" y="6"/>
                    <a:pt x="70" y="6"/>
                  </a:cubicBezTo>
                  <a:cubicBezTo>
                    <a:pt x="71" y="6"/>
                    <a:pt x="72" y="7"/>
                    <a:pt x="72" y="8"/>
                  </a:cubicBezTo>
                  <a:cubicBezTo>
                    <a:pt x="71" y="9"/>
                    <a:pt x="71" y="10"/>
                    <a:pt x="70" y="10"/>
                  </a:cubicBezTo>
                  <a:cubicBezTo>
                    <a:pt x="70" y="10"/>
                    <a:pt x="70" y="10"/>
                    <a:pt x="70" y="10"/>
                  </a:cubicBezTo>
                  <a:moveTo>
                    <a:pt x="69" y="0"/>
                  </a:moveTo>
                  <a:cubicBezTo>
                    <a:pt x="33" y="0"/>
                    <a:pt x="3" y="28"/>
                    <a:pt x="0" y="63"/>
                  </a:cubicBezTo>
                  <a:cubicBezTo>
                    <a:pt x="1" y="64"/>
                    <a:pt x="1" y="64"/>
                    <a:pt x="1" y="65"/>
                  </a:cubicBezTo>
                  <a:cubicBezTo>
                    <a:pt x="1" y="65"/>
                    <a:pt x="1" y="65"/>
                    <a:pt x="0" y="66"/>
                  </a:cubicBezTo>
                  <a:cubicBezTo>
                    <a:pt x="0" y="67"/>
                    <a:pt x="0" y="68"/>
                    <a:pt x="0" y="69"/>
                  </a:cubicBezTo>
                  <a:cubicBezTo>
                    <a:pt x="0" y="107"/>
                    <a:pt x="31" y="138"/>
                    <a:pt x="69" y="138"/>
                  </a:cubicBezTo>
                  <a:cubicBezTo>
                    <a:pt x="105" y="138"/>
                    <a:pt x="134" y="111"/>
                    <a:pt x="138" y="76"/>
                  </a:cubicBezTo>
                  <a:cubicBezTo>
                    <a:pt x="137" y="76"/>
                    <a:pt x="137" y="75"/>
                    <a:pt x="137" y="75"/>
                  </a:cubicBezTo>
                  <a:cubicBezTo>
                    <a:pt x="137" y="74"/>
                    <a:pt x="138" y="74"/>
                    <a:pt x="138" y="73"/>
                  </a:cubicBezTo>
                  <a:cubicBezTo>
                    <a:pt x="138" y="72"/>
                    <a:pt x="138" y="70"/>
                    <a:pt x="138" y="69"/>
                  </a:cubicBezTo>
                  <a:cubicBezTo>
                    <a:pt x="138" y="31"/>
                    <a:pt x="107" y="0"/>
                    <a:pt x="69"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2" name="Google Shape;742;p82"/>
            <p:cNvSpPr/>
            <p:nvPr/>
          </p:nvSpPr>
          <p:spPr>
            <a:xfrm>
              <a:off x="6008376" y="2898024"/>
              <a:ext cx="235805" cy="26949"/>
            </a:xfrm>
            <a:custGeom>
              <a:rect b="b" l="l" r="r" t="t"/>
              <a:pathLst>
                <a:path extrusionOk="0" h="8" w="69">
                  <a:moveTo>
                    <a:pt x="69" y="4"/>
                  </a:moveTo>
                  <a:cubicBezTo>
                    <a:pt x="68" y="4"/>
                    <a:pt x="67" y="5"/>
                    <a:pt x="67" y="6"/>
                  </a:cubicBezTo>
                  <a:cubicBezTo>
                    <a:pt x="67" y="7"/>
                    <a:pt x="68" y="8"/>
                    <a:pt x="69" y="8"/>
                  </a:cubicBezTo>
                  <a:cubicBezTo>
                    <a:pt x="68" y="7"/>
                    <a:pt x="67" y="7"/>
                    <a:pt x="68" y="6"/>
                  </a:cubicBezTo>
                  <a:cubicBezTo>
                    <a:pt x="68" y="5"/>
                    <a:pt x="68" y="4"/>
                    <a:pt x="69" y="4"/>
                  </a:cubicBezTo>
                  <a:cubicBezTo>
                    <a:pt x="69" y="4"/>
                    <a:pt x="69" y="4"/>
                    <a:pt x="69" y="4"/>
                  </a:cubicBezTo>
                  <a:cubicBezTo>
                    <a:pt x="69" y="4"/>
                    <a:pt x="69" y="4"/>
                    <a:pt x="69" y="4"/>
                  </a:cubicBezTo>
                  <a:cubicBezTo>
                    <a:pt x="69" y="4"/>
                    <a:pt x="69" y="4"/>
                    <a:pt x="69" y="4"/>
                  </a:cubicBezTo>
                  <a:moveTo>
                    <a:pt x="59" y="4"/>
                  </a:moveTo>
                  <a:cubicBezTo>
                    <a:pt x="58" y="4"/>
                    <a:pt x="57" y="4"/>
                    <a:pt x="57" y="5"/>
                  </a:cubicBezTo>
                  <a:cubicBezTo>
                    <a:pt x="57" y="6"/>
                    <a:pt x="58" y="7"/>
                    <a:pt x="59" y="7"/>
                  </a:cubicBezTo>
                  <a:cubicBezTo>
                    <a:pt x="59" y="7"/>
                    <a:pt x="59" y="7"/>
                    <a:pt x="59" y="7"/>
                  </a:cubicBezTo>
                  <a:cubicBezTo>
                    <a:pt x="60" y="7"/>
                    <a:pt x="61" y="6"/>
                    <a:pt x="61" y="5"/>
                  </a:cubicBezTo>
                  <a:cubicBezTo>
                    <a:pt x="61" y="5"/>
                    <a:pt x="60" y="4"/>
                    <a:pt x="59" y="4"/>
                  </a:cubicBezTo>
                  <a:cubicBezTo>
                    <a:pt x="59" y="4"/>
                    <a:pt x="59" y="4"/>
                    <a:pt x="59" y="4"/>
                  </a:cubicBezTo>
                  <a:moveTo>
                    <a:pt x="49" y="3"/>
                  </a:moveTo>
                  <a:cubicBezTo>
                    <a:pt x="48" y="3"/>
                    <a:pt x="47" y="4"/>
                    <a:pt x="47" y="5"/>
                  </a:cubicBezTo>
                  <a:cubicBezTo>
                    <a:pt x="47" y="6"/>
                    <a:pt x="48" y="6"/>
                    <a:pt x="49" y="6"/>
                  </a:cubicBezTo>
                  <a:cubicBezTo>
                    <a:pt x="49" y="6"/>
                    <a:pt x="49" y="6"/>
                    <a:pt x="49" y="6"/>
                  </a:cubicBezTo>
                  <a:cubicBezTo>
                    <a:pt x="50" y="6"/>
                    <a:pt x="51" y="6"/>
                    <a:pt x="51" y="5"/>
                  </a:cubicBezTo>
                  <a:cubicBezTo>
                    <a:pt x="51" y="4"/>
                    <a:pt x="50" y="3"/>
                    <a:pt x="49" y="3"/>
                  </a:cubicBezTo>
                  <a:cubicBezTo>
                    <a:pt x="49" y="3"/>
                    <a:pt x="49" y="3"/>
                    <a:pt x="49" y="3"/>
                  </a:cubicBezTo>
                  <a:moveTo>
                    <a:pt x="39" y="2"/>
                  </a:moveTo>
                  <a:cubicBezTo>
                    <a:pt x="38" y="2"/>
                    <a:pt x="37" y="3"/>
                    <a:pt x="37" y="4"/>
                  </a:cubicBezTo>
                  <a:cubicBezTo>
                    <a:pt x="37" y="5"/>
                    <a:pt x="38" y="6"/>
                    <a:pt x="39" y="6"/>
                  </a:cubicBezTo>
                  <a:cubicBezTo>
                    <a:pt x="39" y="6"/>
                    <a:pt x="39" y="6"/>
                    <a:pt x="39" y="6"/>
                  </a:cubicBezTo>
                  <a:cubicBezTo>
                    <a:pt x="40" y="6"/>
                    <a:pt x="41" y="5"/>
                    <a:pt x="41" y="4"/>
                  </a:cubicBezTo>
                  <a:cubicBezTo>
                    <a:pt x="41" y="3"/>
                    <a:pt x="40" y="2"/>
                    <a:pt x="39" y="2"/>
                  </a:cubicBezTo>
                  <a:cubicBezTo>
                    <a:pt x="39" y="2"/>
                    <a:pt x="39" y="2"/>
                    <a:pt x="39" y="2"/>
                  </a:cubicBezTo>
                  <a:moveTo>
                    <a:pt x="29" y="2"/>
                  </a:moveTo>
                  <a:cubicBezTo>
                    <a:pt x="28" y="2"/>
                    <a:pt x="27" y="2"/>
                    <a:pt x="27" y="3"/>
                  </a:cubicBezTo>
                  <a:cubicBezTo>
                    <a:pt x="27" y="4"/>
                    <a:pt x="28" y="5"/>
                    <a:pt x="29" y="5"/>
                  </a:cubicBezTo>
                  <a:cubicBezTo>
                    <a:pt x="29" y="5"/>
                    <a:pt x="29" y="5"/>
                    <a:pt x="29" y="5"/>
                  </a:cubicBezTo>
                  <a:cubicBezTo>
                    <a:pt x="30" y="5"/>
                    <a:pt x="31" y="4"/>
                    <a:pt x="31" y="4"/>
                  </a:cubicBezTo>
                  <a:cubicBezTo>
                    <a:pt x="31" y="3"/>
                    <a:pt x="30" y="2"/>
                    <a:pt x="29" y="2"/>
                  </a:cubicBezTo>
                  <a:cubicBezTo>
                    <a:pt x="29" y="2"/>
                    <a:pt x="29" y="2"/>
                    <a:pt x="29" y="2"/>
                  </a:cubicBezTo>
                  <a:moveTo>
                    <a:pt x="19" y="1"/>
                  </a:moveTo>
                  <a:cubicBezTo>
                    <a:pt x="18" y="1"/>
                    <a:pt x="17" y="2"/>
                    <a:pt x="17" y="3"/>
                  </a:cubicBezTo>
                  <a:cubicBezTo>
                    <a:pt x="17" y="4"/>
                    <a:pt x="18" y="4"/>
                    <a:pt x="19" y="4"/>
                  </a:cubicBezTo>
                  <a:cubicBezTo>
                    <a:pt x="19" y="4"/>
                    <a:pt x="19" y="4"/>
                    <a:pt x="19" y="4"/>
                  </a:cubicBezTo>
                  <a:cubicBezTo>
                    <a:pt x="20" y="4"/>
                    <a:pt x="21" y="4"/>
                    <a:pt x="21" y="3"/>
                  </a:cubicBezTo>
                  <a:cubicBezTo>
                    <a:pt x="21" y="2"/>
                    <a:pt x="20" y="1"/>
                    <a:pt x="19" y="1"/>
                  </a:cubicBezTo>
                  <a:cubicBezTo>
                    <a:pt x="19" y="1"/>
                    <a:pt x="19" y="1"/>
                    <a:pt x="19" y="1"/>
                  </a:cubicBezTo>
                  <a:moveTo>
                    <a:pt x="9" y="0"/>
                  </a:moveTo>
                  <a:cubicBezTo>
                    <a:pt x="8" y="0"/>
                    <a:pt x="7" y="1"/>
                    <a:pt x="7" y="2"/>
                  </a:cubicBezTo>
                  <a:cubicBezTo>
                    <a:pt x="7" y="3"/>
                    <a:pt x="8" y="4"/>
                    <a:pt x="9" y="4"/>
                  </a:cubicBezTo>
                  <a:cubicBezTo>
                    <a:pt x="9" y="4"/>
                    <a:pt x="9" y="4"/>
                    <a:pt x="9" y="4"/>
                  </a:cubicBezTo>
                  <a:cubicBezTo>
                    <a:pt x="10" y="4"/>
                    <a:pt x="11" y="3"/>
                    <a:pt x="11" y="2"/>
                  </a:cubicBezTo>
                  <a:cubicBezTo>
                    <a:pt x="11" y="1"/>
                    <a:pt x="10" y="1"/>
                    <a:pt x="9" y="0"/>
                  </a:cubicBezTo>
                  <a:cubicBezTo>
                    <a:pt x="9" y="0"/>
                    <a:pt x="9" y="0"/>
                    <a:pt x="9" y="0"/>
                  </a:cubicBezTo>
                  <a:moveTo>
                    <a:pt x="0" y="0"/>
                  </a:moveTo>
                  <a:cubicBezTo>
                    <a:pt x="0" y="1"/>
                    <a:pt x="0" y="2"/>
                    <a:pt x="0" y="3"/>
                  </a:cubicBezTo>
                  <a:cubicBezTo>
                    <a:pt x="1" y="2"/>
                    <a:pt x="1" y="2"/>
                    <a:pt x="1" y="2"/>
                  </a:cubicBezTo>
                  <a:cubicBezTo>
                    <a:pt x="1" y="1"/>
                    <a:pt x="1" y="1"/>
                    <a:pt x="0"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3" name="Google Shape;743;p82"/>
            <p:cNvSpPr/>
            <p:nvPr/>
          </p:nvSpPr>
          <p:spPr>
            <a:xfrm>
              <a:off x="6257656" y="2813806"/>
              <a:ext cx="192014" cy="111166"/>
            </a:xfrm>
            <a:custGeom>
              <a:rect b="b" l="l" r="r" t="t"/>
              <a:pathLst>
                <a:path extrusionOk="0" h="33" w="56">
                  <a:moveTo>
                    <a:pt x="1" y="29"/>
                  </a:moveTo>
                  <a:cubicBezTo>
                    <a:pt x="1" y="29"/>
                    <a:pt x="1" y="29"/>
                    <a:pt x="1" y="30"/>
                  </a:cubicBezTo>
                  <a:cubicBezTo>
                    <a:pt x="0" y="30"/>
                    <a:pt x="0" y="31"/>
                    <a:pt x="0" y="32"/>
                  </a:cubicBezTo>
                  <a:cubicBezTo>
                    <a:pt x="0" y="32"/>
                    <a:pt x="1" y="33"/>
                    <a:pt x="2" y="33"/>
                  </a:cubicBezTo>
                  <a:cubicBezTo>
                    <a:pt x="2" y="32"/>
                    <a:pt x="2" y="32"/>
                    <a:pt x="2" y="32"/>
                  </a:cubicBezTo>
                  <a:cubicBezTo>
                    <a:pt x="3" y="32"/>
                    <a:pt x="3" y="31"/>
                    <a:pt x="3" y="30"/>
                  </a:cubicBezTo>
                  <a:cubicBezTo>
                    <a:pt x="3" y="30"/>
                    <a:pt x="2" y="29"/>
                    <a:pt x="1" y="29"/>
                  </a:cubicBezTo>
                  <a:moveTo>
                    <a:pt x="10" y="24"/>
                  </a:moveTo>
                  <a:cubicBezTo>
                    <a:pt x="10" y="24"/>
                    <a:pt x="10" y="24"/>
                    <a:pt x="9" y="25"/>
                  </a:cubicBezTo>
                  <a:cubicBezTo>
                    <a:pt x="9" y="25"/>
                    <a:pt x="8" y="26"/>
                    <a:pt x="9" y="27"/>
                  </a:cubicBezTo>
                  <a:cubicBezTo>
                    <a:pt x="9" y="27"/>
                    <a:pt x="10" y="28"/>
                    <a:pt x="10" y="28"/>
                  </a:cubicBezTo>
                  <a:cubicBezTo>
                    <a:pt x="11" y="28"/>
                    <a:pt x="11" y="28"/>
                    <a:pt x="11" y="28"/>
                  </a:cubicBezTo>
                  <a:cubicBezTo>
                    <a:pt x="12" y="27"/>
                    <a:pt x="12" y="26"/>
                    <a:pt x="12" y="25"/>
                  </a:cubicBezTo>
                  <a:cubicBezTo>
                    <a:pt x="11" y="25"/>
                    <a:pt x="11" y="24"/>
                    <a:pt x="10" y="24"/>
                  </a:cubicBezTo>
                  <a:moveTo>
                    <a:pt x="19" y="19"/>
                  </a:moveTo>
                  <a:cubicBezTo>
                    <a:pt x="19" y="19"/>
                    <a:pt x="18" y="20"/>
                    <a:pt x="18" y="20"/>
                  </a:cubicBezTo>
                  <a:cubicBezTo>
                    <a:pt x="17" y="20"/>
                    <a:pt x="17" y="21"/>
                    <a:pt x="17" y="22"/>
                  </a:cubicBezTo>
                  <a:cubicBezTo>
                    <a:pt x="18" y="23"/>
                    <a:pt x="18" y="23"/>
                    <a:pt x="19" y="23"/>
                  </a:cubicBezTo>
                  <a:cubicBezTo>
                    <a:pt x="20" y="23"/>
                    <a:pt x="20" y="23"/>
                    <a:pt x="20" y="23"/>
                  </a:cubicBezTo>
                  <a:cubicBezTo>
                    <a:pt x="21" y="22"/>
                    <a:pt x="21" y="21"/>
                    <a:pt x="20" y="20"/>
                  </a:cubicBezTo>
                  <a:cubicBezTo>
                    <a:pt x="20" y="20"/>
                    <a:pt x="19" y="19"/>
                    <a:pt x="19" y="19"/>
                  </a:cubicBezTo>
                  <a:moveTo>
                    <a:pt x="28" y="15"/>
                  </a:moveTo>
                  <a:cubicBezTo>
                    <a:pt x="27" y="15"/>
                    <a:pt x="27" y="15"/>
                    <a:pt x="27" y="15"/>
                  </a:cubicBezTo>
                  <a:cubicBezTo>
                    <a:pt x="26" y="15"/>
                    <a:pt x="26" y="16"/>
                    <a:pt x="26" y="17"/>
                  </a:cubicBezTo>
                  <a:cubicBezTo>
                    <a:pt x="26" y="18"/>
                    <a:pt x="27" y="18"/>
                    <a:pt x="28" y="18"/>
                  </a:cubicBezTo>
                  <a:cubicBezTo>
                    <a:pt x="28" y="18"/>
                    <a:pt x="28" y="18"/>
                    <a:pt x="28" y="18"/>
                  </a:cubicBezTo>
                  <a:cubicBezTo>
                    <a:pt x="29" y="17"/>
                    <a:pt x="30" y="16"/>
                    <a:pt x="29" y="15"/>
                  </a:cubicBezTo>
                  <a:cubicBezTo>
                    <a:pt x="29" y="15"/>
                    <a:pt x="28" y="15"/>
                    <a:pt x="28" y="15"/>
                  </a:cubicBezTo>
                  <a:moveTo>
                    <a:pt x="36" y="10"/>
                  </a:moveTo>
                  <a:cubicBezTo>
                    <a:pt x="36" y="10"/>
                    <a:pt x="36" y="10"/>
                    <a:pt x="36" y="10"/>
                  </a:cubicBezTo>
                  <a:cubicBezTo>
                    <a:pt x="35" y="10"/>
                    <a:pt x="34" y="11"/>
                    <a:pt x="35" y="12"/>
                  </a:cubicBezTo>
                  <a:cubicBezTo>
                    <a:pt x="35" y="13"/>
                    <a:pt x="36" y="13"/>
                    <a:pt x="36" y="13"/>
                  </a:cubicBezTo>
                  <a:cubicBezTo>
                    <a:pt x="37" y="13"/>
                    <a:pt x="37" y="13"/>
                    <a:pt x="37" y="13"/>
                  </a:cubicBezTo>
                  <a:cubicBezTo>
                    <a:pt x="38" y="12"/>
                    <a:pt x="38" y="11"/>
                    <a:pt x="38" y="11"/>
                  </a:cubicBezTo>
                  <a:cubicBezTo>
                    <a:pt x="37" y="10"/>
                    <a:pt x="37" y="10"/>
                    <a:pt x="36" y="10"/>
                  </a:cubicBezTo>
                  <a:moveTo>
                    <a:pt x="45" y="5"/>
                  </a:moveTo>
                  <a:cubicBezTo>
                    <a:pt x="45" y="5"/>
                    <a:pt x="44" y="5"/>
                    <a:pt x="44" y="5"/>
                  </a:cubicBezTo>
                  <a:cubicBezTo>
                    <a:pt x="43" y="5"/>
                    <a:pt x="43" y="6"/>
                    <a:pt x="44" y="7"/>
                  </a:cubicBezTo>
                  <a:cubicBezTo>
                    <a:pt x="44" y="8"/>
                    <a:pt x="44" y="8"/>
                    <a:pt x="45" y="8"/>
                  </a:cubicBezTo>
                  <a:cubicBezTo>
                    <a:pt x="46" y="8"/>
                    <a:pt x="46" y="8"/>
                    <a:pt x="46" y="8"/>
                  </a:cubicBezTo>
                  <a:cubicBezTo>
                    <a:pt x="47" y="7"/>
                    <a:pt x="47" y="6"/>
                    <a:pt x="46" y="6"/>
                  </a:cubicBezTo>
                  <a:cubicBezTo>
                    <a:pt x="46" y="5"/>
                    <a:pt x="46" y="5"/>
                    <a:pt x="45" y="5"/>
                  </a:cubicBezTo>
                  <a:moveTo>
                    <a:pt x="54" y="0"/>
                  </a:moveTo>
                  <a:cubicBezTo>
                    <a:pt x="53" y="0"/>
                    <a:pt x="53" y="0"/>
                    <a:pt x="53" y="0"/>
                  </a:cubicBezTo>
                  <a:cubicBezTo>
                    <a:pt x="52" y="0"/>
                    <a:pt x="52" y="2"/>
                    <a:pt x="52" y="2"/>
                  </a:cubicBezTo>
                  <a:cubicBezTo>
                    <a:pt x="53" y="3"/>
                    <a:pt x="53" y="3"/>
                    <a:pt x="54" y="3"/>
                  </a:cubicBezTo>
                  <a:cubicBezTo>
                    <a:pt x="55" y="3"/>
                    <a:pt x="55" y="3"/>
                    <a:pt x="55" y="3"/>
                  </a:cubicBezTo>
                  <a:cubicBezTo>
                    <a:pt x="55" y="2"/>
                    <a:pt x="56" y="1"/>
                    <a:pt x="55" y="1"/>
                  </a:cubicBezTo>
                  <a:cubicBezTo>
                    <a:pt x="55" y="0"/>
                    <a:pt x="54" y="0"/>
                    <a:pt x="54"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4" name="Google Shape;744;p82"/>
            <p:cNvSpPr/>
            <p:nvPr/>
          </p:nvSpPr>
          <p:spPr>
            <a:xfrm>
              <a:off x="6129648" y="2702642"/>
              <a:ext cx="350339" cy="239175"/>
            </a:xfrm>
            <a:custGeom>
              <a:rect b="b" l="l" r="r" t="t"/>
              <a:pathLst>
                <a:path extrusionOk="0" h="70" w="102">
                  <a:moveTo>
                    <a:pt x="102" y="67"/>
                  </a:moveTo>
                  <a:cubicBezTo>
                    <a:pt x="102" y="68"/>
                    <a:pt x="101" y="68"/>
                    <a:pt x="101" y="69"/>
                  </a:cubicBezTo>
                  <a:cubicBezTo>
                    <a:pt x="101" y="69"/>
                    <a:pt x="101" y="70"/>
                    <a:pt x="102" y="70"/>
                  </a:cubicBezTo>
                  <a:cubicBezTo>
                    <a:pt x="102" y="69"/>
                    <a:pt x="102" y="68"/>
                    <a:pt x="102" y="67"/>
                  </a:cubicBezTo>
                  <a:moveTo>
                    <a:pt x="93" y="66"/>
                  </a:moveTo>
                  <a:cubicBezTo>
                    <a:pt x="92" y="66"/>
                    <a:pt x="91" y="67"/>
                    <a:pt x="91" y="68"/>
                  </a:cubicBezTo>
                  <a:cubicBezTo>
                    <a:pt x="91" y="69"/>
                    <a:pt x="92" y="70"/>
                    <a:pt x="93" y="70"/>
                  </a:cubicBezTo>
                  <a:cubicBezTo>
                    <a:pt x="93" y="70"/>
                    <a:pt x="93" y="70"/>
                    <a:pt x="93" y="70"/>
                  </a:cubicBezTo>
                  <a:cubicBezTo>
                    <a:pt x="94" y="70"/>
                    <a:pt x="95" y="69"/>
                    <a:pt x="95" y="68"/>
                  </a:cubicBezTo>
                  <a:cubicBezTo>
                    <a:pt x="95" y="67"/>
                    <a:pt x="94" y="66"/>
                    <a:pt x="93" y="66"/>
                  </a:cubicBezTo>
                  <a:cubicBezTo>
                    <a:pt x="93" y="66"/>
                    <a:pt x="93" y="66"/>
                    <a:pt x="93" y="66"/>
                  </a:cubicBezTo>
                  <a:moveTo>
                    <a:pt x="83" y="65"/>
                  </a:moveTo>
                  <a:cubicBezTo>
                    <a:pt x="82" y="65"/>
                    <a:pt x="81" y="66"/>
                    <a:pt x="81" y="67"/>
                  </a:cubicBezTo>
                  <a:cubicBezTo>
                    <a:pt x="81" y="68"/>
                    <a:pt x="82" y="69"/>
                    <a:pt x="83" y="69"/>
                  </a:cubicBezTo>
                  <a:cubicBezTo>
                    <a:pt x="83" y="69"/>
                    <a:pt x="83" y="69"/>
                    <a:pt x="83" y="69"/>
                  </a:cubicBezTo>
                  <a:cubicBezTo>
                    <a:pt x="84" y="69"/>
                    <a:pt x="85" y="68"/>
                    <a:pt x="85" y="67"/>
                  </a:cubicBezTo>
                  <a:cubicBezTo>
                    <a:pt x="85" y="66"/>
                    <a:pt x="84" y="66"/>
                    <a:pt x="83" y="65"/>
                  </a:cubicBezTo>
                  <a:cubicBezTo>
                    <a:pt x="83" y="65"/>
                    <a:pt x="83" y="65"/>
                    <a:pt x="83" y="65"/>
                  </a:cubicBezTo>
                  <a:moveTo>
                    <a:pt x="73" y="65"/>
                  </a:moveTo>
                  <a:cubicBezTo>
                    <a:pt x="72" y="65"/>
                    <a:pt x="71" y="65"/>
                    <a:pt x="71" y="66"/>
                  </a:cubicBezTo>
                  <a:cubicBezTo>
                    <a:pt x="71" y="67"/>
                    <a:pt x="72" y="68"/>
                    <a:pt x="73" y="68"/>
                  </a:cubicBezTo>
                  <a:cubicBezTo>
                    <a:pt x="73" y="68"/>
                    <a:pt x="73" y="68"/>
                    <a:pt x="73" y="68"/>
                  </a:cubicBezTo>
                  <a:cubicBezTo>
                    <a:pt x="74" y="68"/>
                    <a:pt x="75" y="67"/>
                    <a:pt x="75" y="66"/>
                  </a:cubicBezTo>
                  <a:cubicBezTo>
                    <a:pt x="75" y="65"/>
                    <a:pt x="74" y="65"/>
                    <a:pt x="73" y="65"/>
                  </a:cubicBezTo>
                  <a:cubicBezTo>
                    <a:pt x="73" y="65"/>
                    <a:pt x="73" y="65"/>
                    <a:pt x="73" y="65"/>
                  </a:cubicBezTo>
                  <a:moveTo>
                    <a:pt x="63" y="64"/>
                  </a:moveTo>
                  <a:cubicBezTo>
                    <a:pt x="62" y="64"/>
                    <a:pt x="61" y="64"/>
                    <a:pt x="61" y="65"/>
                  </a:cubicBezTo>
                  <a:cubicBezTo>
                    <a:pt x="61" y="66"/>
                    <a:pt x="62" y="67"/>
                    <a:pt x="63" y="67"/>
                  </a:cubicBezTo>
                  <a:cubicBezTo>
                    <a:pt x="63" y="67"/>
                    <a:pt x="63" y="67"/>
                    <a:pt x="63" y="67"/>
                  </a:cubicBezTo>
                  <a:cubicBezTo>
                    <a:pt x="64" y="67"/>
                    <a:pt x="65" y="66"/>
                    <a:pt x="65" y="66"/>
                  </a:cubicBezTo>
                  <a:cubicBezTo>
                    <a:pt x="65" y="65"/>
                    <a:pt x="64" y="64"/>
                    <a:pt x="63" y="64"/>
                  </a:cubicBezTo>
                  <a:cubicBezTo>
                    <a:pt x="63" y="64"/>
                    <a:pt x="63" y="64"/>
                    <a:pt x="63" y="64"/>
                  </a:cubicBezTo>
                  <a:moveTo>
                    <a:pt x="53" y="63"/>
                  </a:moveTo>
                  <a:cubicBezTo>
                    <a:pt x="52" y="63"/>
                    <a:pt x="52" y="64"/>
                    <a:pt x="51" y="65"/>
                  </a:cubicBezTo>
                  <a:cubicBezTo>
                    <a:pt x="51" y="65"/>
                    <a:pt x="52" y="66"/>
                    <a:pt x="53" y="66"/>
                  </a:cubicBezTo>
                  <a:cubicBezTo>
                    <a:pt x="53" y="66"/>
                    <a:pt x="53" y="66"/>
                    <a:pt x="53" y="66"/>
                  </a:cubicBezTo>
                  <a:cubicBezTo>
                    <a:pt x="54" y="66"/>
                    <a:pt x="55" y="66"/>
                    <a:pt x="55" y="65"/>
                  </a:cubicBezTo>
                  <a:cubicBezTo>
                    <a:pt x="55" y="64"/>
                    <a:pt x="54" y="63"/>
                    <a:pt x="53" y="63"/>
                  </a:cubicBezTo>
                  <a:cubicBezTo>
                    <a:pt x="53" y="63"/>
                    <a:pt x="53" y="63"/>
                    <a:pt x="53" y="63"/>
                  </a:cubicBezTo>
                  <a:moveTo>
                    <a:pt x="43" y="62"/>
                  </a:moveTo>
                  <a:cubicBezTo>
                    <a:pt x="42" y="62"/>
                    <a:pt x="42" y="63"/>
                    <a:pt x="41" y="64"/>
                  </a:cubicBezTo>
                  <a:cubicBezTo>
                    <a:pt x="41" y="65"/>
                    <a:pt x="42" y="65"/>
                    <a:pt x="43" y="65"/>
                  </a:cubicBezTo>
                  <a:cubicBezTo>
                    <a:pt x="43" y="65"/>
                    <a:pt x="43" y="65"/>
                    <a:pt x="43" y="65"/>
                  </a:cubicBezTo>
                  <a:cubicBezTo>
                    <a:pt x="44" y="65"/>
                    <a:pt x="45" y="65"/>
                    <a:pt x="45" y="64"/>
                  </a:cubicBezTo>
                  <a:cubicBezTo>
                    <a:pt x="45" y="63"/>
                    <a:pt x="44" y="62"/>
                    <a:pt x="43" y="62"/>
                  </a:cubicBezTo>
                  <a:cubicBezTo>
                    <a:pt x="43" y="62"/>
                    <a:pt x="43" y="62"/>
                    <a:pt x="43" y="62"/>
                  </a:cubicBezTo>
                  <a:moveTo>
                    <a:pt x="33" y="61"/>
                  </a:moveTo>
                  <a:cubicBezTo>
                    <a:pt x="32" y="61"/>
                    <a:pt x="32" y="62"/>
                    <a:pt x="32" y="63"/>
                  </a:cubicBezTo>
                  <a:cubicBezTo>
                    <a:pt x="31" y="64"/>
                    <a:pt x="32" y="64"/>
                    <a:pt x="33" y="65"/>
                  </a:cubicBezTo>
                  <a:cubicBezTo>
                    <a:pt x="33" y="65"/>
                    <a:pt x="33" y="65"/>
                    <a:pt x="33" y="65"/>
                  </a:cubicBezTo>
                  <a:cubicBezTo>
                    <a:pt x="33" y="65"/>
                    <a:pt x="33" y="65"/>
                    <a:pt x="33" y="65"/>
                  </a:cubicBezTo>
                  <a:cubicBezTo>
                    <a:pt x="34" y="65"/>
                    <a:pt x="35" y="64"/>
                    <a:pt x="35" y="63"/>
                  </a:cubicBezTo>
                  <a:cubicBezTo>
                    <a:pt x="35" y="62"/>
                    <a:pt x="34" y="61"/>
                    <a:pt x="33" y="61"/>
                  </a:cubicBezTo>
                  <a:cubicBezTo>
                    <a:pt x="33" y="61"/>
                    <a:pt x="33" y="61"/>
                    <a:pt x="33" y="61"/>
                  </a:cubicBezTo>
                  <a:cubicBezTo>
                    <a:pt x="33" y="61"/>
                    <a:pt x="33" y="61"/>
                    <a:pt x="33" y="61"/>
                  </a:cubicBezTo>
                  <a:moveTo>
                    <a:pt x="27" y="60"/>
                  </a:moveTo>
                  <a:cubicBezTo>
                    <a:pt x="26" y="60"/>
                    <a:pt x="26" y="61"/>
                    <a:pt x="25" y="61"/>
                  </a:cubicBezTo>
                  <a:cubicBezTo>
                    <a:pt x="25" y="62"/>
                    <a:pt x="26" y="63"/>
                    <a:pt x="27" y="63"/>
                  </a:cubicBezTo>
                  <a:cubicBezTo>
                    <a:pt x="27" y="63"/>
                    <a:pt x="27" y="63"/>
                    <a:pt x="27" y="63"/>
                  </a:cubicBezTo>
                  <a:cubicBezTo>
                    <a:pt x="28" y="63"/>
                    <a:pt x="29" y="63"/>
                    <a:pt x="29" y="62"/>
                  </a:cubicBezTo>
                  <a:cubicBezTo>
                    <a:pt x="29" y="61"/>
                    <a:pt x="28" y="60"/>
                    <a:pt x="27" y="60"/>
                  </a:cubicBezTo>
                  <a:cubicBezTo>
                    <a:pt x="27" y="60"/>
                    <a:pt x="27" y="60"/>
                    <a:pt x="27" y="60"/>
                  </a:cubicBezTo>
                  <a:moveTo>
                    <a:pt x="23" y="54"/>
                  </a:moveTo>
                  <a:cubicBezTo>
                    <a:pt x="23" y="54"/>
                    <a:pt x="23" y="54"/>
                    <a:pt x="23" y="54"/>
                  </a:cubicBezTo>
                  <a:cubicBezTo>
                    <a:pt x="22" y="54"/>
                    <a:pt x="21" y="55"/>
                    <a:pt x="22" y="56"/>
                  </a:cubicBezTo>
                  <a:cubicBezTo>
                    <a:pt x="22" y="57"/>
                    <a:pt x="23" y="57"/>
                    <a:pt x="23" y="57"/>
                  </a:cubicBezTo>
                  <a:cubicBezTo>
                    <a:pt x="24" y="57"/>
                    <a:pt x="24" y="57"/>
                    <a:pt x="24" y="57"/>
                  </a:cubicBezTo>
                  <a:cubicBezTo>
                    <a:pt x="25" y="56"/>
                    <a:pt x="25" y="55"/>
                    <a:pt x="25" y="55"/>
                  </a:cubicBezTo>
                  <a:cubicBezTo>
                    <a:pt x="25" y="54"/>
                    <a:pt x="24" y="54"/>
                    <a:pt x="23" y="54"/>
                  </a:cubicBezTo>
                  <a:moveTo>
                    <a:pt x="28" y="50"/>
                  </a:moveTo>
                  <a:cubicBezTo>
                    <a:pt x="27" y="50"/>
                    <a:pt x="27" y="51"/>
                    <a:pt x="27" y="51"/>
                  </a:cubicBezTo>
                  <a:cubicBezTo>
                    <a:pt x="26" y="52"/>
                    <a:pt x="27" y="53"/>
                    <a:pt x="28" y="53"/>
                  </a:cubicBezTo>
                  <a:cubicBezTo>
                    <a:pt x="28" y="53"/>
                    <a:pt x="28" y="53"/>
                    <a:pt x="28" y="53"/>
                  </a:cubicBezTo>
                  <a:cubicBezTo>
                    <a:pt x="29" y="53"/>
                    <a:pt x="30" y="53"/>
                    <a:pt x="30" y="52"/>
                  </a:cubicBezTo>
                  <a:cubicBezTo>
                    <a:pt x="30" y="51"/>
                    <a:pt x="29" y="50"/>
                    <a:pt x="28" y="50"/>
                  </a:cubicBezTo>
                  <a:cubicBezTo>
                    <a:pt x="28" y="50"/>
                    <a:pt x="28" y="50"/>
                    <a:pt x="28" y="50"/>
                  </a:cubicBezTo>
                  <a:moveTo>
                    <a:pt x="19" y="45"/>
                  </a:moveTo>
                  <a:cubicBezTo>
                    <a:pt x="19" y="45"/>
                    <a:pt x="19" y="45"/>
                    <a:pt x="18" y="45"/>
                  </a:cubicBezTo>
                  <a:cubicBezTo>
                    <a:pt x="18" y="45"/>
                    <a:pt x="17" y="46"/>
                    <a:pt x="18" y="47"/>
                  </a:cubicBezTo>
                  <a:cubicBezTo>
                    <a:pt x="18" y="47"/>
                    <a:pt x="18" y="48"/>
                    <a:pt x="19" y="48"/>
                  </a:cubicBezTo>
                  <a:cubicBezTo>
                    <a:pt x="20" y="48"/>
                    <a:pt x="20" y="48"/>
                    <a:pt x="20" y="48"/>
                  </a:cubicBezTo>
                  <a:cubicBezTo>
                    <a:pt x="21" y="47"/>
                    <a:pt x="21" y="46"/>
                    <a:pt x="21" y="45"/>
                  </a:cubicBezTo>
                  <a:cubicBezTo>
                    <a:pt x="20" y="45"/>
                    <a:pt x="20" y="45"/>
                    <a:pt x="19" y="45"/>
                  </a:cubicBezTo>
                  <a:moveTo>
                    <a:pt x="29" y="40"/>
                  </a:moveTo>
                  <a:cubicBezTo>
                    <a:pt x="28" y="40"/>
                    <a:pt x="28" y="41"/>
                    <a:pt x="28" y="42"/>
                  </a:cubicBezTo>
                  <a:cubicBezTo>
                    <a:pt x="28" y="42"/>
                    <a:pt x="28" y="43"/>
                    <a:pt x="29" y="43"/>
                  </a:cubicBezTo>
                  <a:cubicBezTo>
                    <a:pt x="29" y="43"/>
                    <a:pt x="29" y="43"/>
                    <a:pt x="29" y="43"/>
                  </a:cubicBezTo>
                  <a:cubicBezTo>
                    <a:pt x="30" y="43"/>
                    <a:pt x="31" y="43"/>
                    <a:pt x="31" y="42"/>
                  </a:cubicBezTo>
                  <a:cubicBezTo>
                    <a:pt x="31" y="41"/>
                    <a:pt x="30" y="40"/>
                    <a:pt x="30" y="40"/>
                  </a:cubicBezTo>
                  <a:cubicBezTo>
                    <a:pt x="29" y="40"/>
                    <a:pt x="29" y="40"/>
                    <a:pt x="29" y="40"/>
                  </a:cubicBezTo>
                  <a:moveTo>
                    <a:pt x="15" y="35"/>
                  </a:moveTo>
                  <a:cubicBezTo>
                    <a:pt x="15" y="35"/>
                    <a:pt x="14" y="35"/>
                    <a:pt x="14" y="36"/>
                  </a:cubicBezTo>
                  <a:cubicBezTo>
                    <a:pt x="13" y="36"/>
                    <a:pt x="13" y="37"/>
                    <a:pt x="13" y="38"/>
                  </a:cubicBezTo>
                  <a:cubicBezTo>
                    <a:pt x="14" y="38"/>
                    <a:pt x="14" y="39"/>
                    <a:pt x="15" y="39"/>
                  </a:cubicBezTo>
                  <a:cubicBezTo>
                    <a:pt x="16" y="39"/>
                    <a:pt x="16" y="39"/>
                    <a:pt x="16" y="39"/>
                  </a:cubicBezTo>
                  <a:cubicBezTo>
                    <a:pt x="16" y="38"/>
                    <a:pt x="17" y="37"/>
                    <a:pt x="16" y="36"/>
                  </a:cubicBezTo>
                  <a:cubicBezTo>
                    <a:pt x="16" y="36"/>
                    <a:pt x="15" y="35"/>
                    <a:pt x="15" y="35"/>
                  </a:cubicBezTo>
                  <a:moveTo>
                    <a:pt x="30" y="30"/>
                  </a:moveTo>
                  <a:cubicBezTo>
                    <a:pt x="30" y="30"/>
                    <a:pt x="29" y="31"/>
                    <a:pt x="29" y="32"/>
                  </a:cubicBezTo>
                  <a:cubicBezTo>
                    <a:pt x="29" y="32"/>
                    <a:pt x="29" y="33"/>
                    <a:pt x="30" y="33"/>
                  </a:cubicBezTo>
                  <a:cubicBezTo>
                    <a:pt x="30" y="33"/>
                    <a:pt x="30" y="33"/>
                    <a:pt x="30" y="33"/>
                  </a:cubicBezTo>
                  <a:cubicBezTo>
                    <a:pt x="31" y="33"/>
                    <a:pt x="32" y="33"/>
                    <a:pt x="32" y="32"/>
                  </a:cubicBezTo>
                  <a:cubicBezTo>
                    <a:pt x="32" y="31"/>
                    <a:pt x="32" y="30"/>
                    <a:pt x="31" y="30"/>
                  </a:cubicBezTo>
                  <a:cubicBezTo>
                    <a:pt x="31" y="30"/>
                    <a:pt x="31" y="30"/>
                    <a:pt x="30" y="30"/>
                  </a:cubicBezTo>
                  <a:moveTo>
                    <a:pt x="11" y="26"/>
                  </a:moveTo>
                  <a:cubicBezTo>
                    <a:pt x="10" y="26"/>
                    <a:pt x="10" y="26"/>
                    <a:pt x="10" y="27"/>
                  </a:cubicBezTo>
                  <a:cubicBezTo>
                    <a:pt x="9" y="27"/>
                    <a:pt x="9" y="28"/>
                    <a:pt x="9" y="29"/>
                  </a:cubicBezTo>
                  <a:cubicBezTo>
                    <a:pt x="9" y="29"/>
                    <a:pt x="10" y="30"/>
                    <a:pt x="11" y="30"/>
                  </a:cubicBezTo>
                  <a:cubicBezTo>
                    <a:pt x="11" y="30"/>
                    <a:pt x="11" y="30"/>
                    <a:pt x="11" y="30"/>
                  </a:cubicBezTo>
                  <a:cubicBezTo>
                    <a:pt x="12" y="29"/>
                    <a:pt x="13" y="28"/>
                    <a:pt x="12" y="27"/>
                  </a:cubicBezTo>
                  <a:cubicBezTo>
                    <a:pt x="12" y="27"/>
                    <a:pt x="11" y="26"/>
                    <a:pt x="11" y="26"/>
                  </a:cubicBezTo>
                  <a:moveTo>
                    <a:pt x="32" y="20"/>
                  </a:moveTo>
                  <a:cubicBezTo>
                    <a:pt x="31" y="20"/>
                    <a:pt x="30" y="21"/>
                    <a:pt x="30" y="22"/>
                  </a:cubicBezTo>
                  <a:cubicBezTo>
                    <a:pt x="30" y="23"/>
                    <a:pt x="31" y="23"/>
                    <a:pt x="31" y="23"/>
                  </a:cubicBezTo>
                  <a:cubicBezTo>
                    <a:pt x="32" y="23"/>
                    <a:pt x="32" y="23"/>
                    <a:pt x="32" y="23"/>
                  </a:cubicBezTo>
                  <a:cubicBezTo>
                    <a:pt x="32" y="23"/>
                    <a:pt x="33" y="23"/>
                    <a:pt x="33" y="22"/>
                  </a:cubicBezTo>
                  <a:cubicBezTo>
                    <a:pt x="33" y="21"/>
                    <a:pt x="33" y="20"/>
                    <a:pt x="32" y="20"/>
                  </a:cubicBezTo>
                  <a:cubicBezTo>
                    <a:pt x="32" y="20"/>
                    <a:pt x="32" y="20"/>
                    <a:pt x="32" y="20"/>
                  </a:cubicBezTo>
                  <a:moveTo>
                    <a:pt x="6" y="17"/>
                  </a:moveTo>
                  <a:cubicBezTo>
                    <a:pt x="6" y="17"/>
                    <a:pt x="6" y="17"/>
                    <a:pt x="6" y="17"/>
                  </a:cubicBezTo>
                  <a:cubicBezTo>
                    <a:pt x="5" y="18"/>
                    <a:pt x="5" y="19"/>
                    <a:pt x="5" y="20"/>
                  </a:cubicBezTo>
                  <a:cubicBezTo>
                    <a:pt x="5" y="20"/>
                    <a:pt x="6" y="21"/>
                    <a:pt x="6" y="21"/>
                  </a:cubicBezTo>
                  <a:cubicBezTo>
                    <a:pt x="7" y="20"/>
                    <a:pt x="7" y="20"/>
                    <a:pt x="7" y="20"/>
                  </a:cubicBezTo>
                  <a:cubicBezTo>
                    <a:pt x="8" y="20"/>
                    <a:pt x="8" y="19"/>
                    <a:pt x="8" y="18"/>
                  </a:cubicBezTo>
                  <a:cubicBezTo>
                    <a:pt x="8" y="18"/>
                    <a:pt x="7" y="17"/>
                    <a:pt x="6" y="17"/>
                  </a:cubicBezTo>
                  <a:moveTo>
                    <a:pt x="33" y="10"/>
                  </a:moveTo>
                  <a:cubicBezTo>
                    <a:pt x="32" y="10"/>
                    <a:pt x="31" y="11"/>
                    <a:pt x="31" y="12"/>
                  </a:cubicBezTo>
                  <a:cubicBezTo>
                    <a:pt x="31" y="13"/>
                    <a:pt x="32" y="13"/>
                    <a:pt x="33" y="14"/>
                  </a:cubicBezTo>
                  <a:cubicBezTo>
                    <a:pt x="33" y="14"/>
                    <a:pt x="33" y="14"/>
                    <a:pt x="33" y="14"/>
                  </a:cubicBezTo>
                  <a:cubicBezTo>
                    <a:pt x="34" y="14"/>
                    <a:pt x="34" y="13"/>
                    <a:pt x="34" y="12"/>
                  </a:cubicBezTo>
                  <a:cubicBezTo>
                    <a:pt x="34" y="11"/>
                    <a:pt x="34" y="10"/>
                    <a:pt x="33" y="10"/>
                  </a:cubicBezTo>
                  <a:cubicBezTo>
                    <a:pt x="33" y="10"/>
                    <a:pt x="33" y="10"/>
                    <a:pt x="33" y="10"/>
                  </a:cubicBezTo>
                  <a:moveTo>
                    <a:pt x="2" y="8"/>
                  </a:moveTo>
                  <a:cubicBezTo>
                    <a:pt x="2" y="8"/>
                    <a:pt x="2" y="8"/>
                    <a:pt x="2" y="8"/>
                  </a:cubicBezTo>
                  <a:cubicBezTo>
                    <a:pt x="1" y="9"/>
                    <a:pt x="0" y="10"/>
                    <a:pt x="1" y="11"/>
                  </a:cubicBezTo>
                  <a:cubicBezTo>
                    <a:pt x="1" y="11"/>
                    <a:pt x="2" y="12"/>
                    <a:pt x="2" y="12"/>
                  </a:cubicBezTo>
                  <a:cubicBezTo>
                    <a:pt x="3" y="11"/>
                    <a:pt x="3" y="11"/>
                    <a:pt x="3" y="11"/>
                  </a:cubicBezTo>
                  <a:cubicBezTo>
                    <a:pt x="4" y="11"/>
                    <a:pt x="4" y="10"/>
                    <a:pt x="4" y="9"/>
                  </a:cubicBezTo>
                  <a:cubicBezTo>
                    <a:pt x="3" y="9"/>
                    <a:pt x="3" y="8"/>
                    <a:pt x="2" y="8"/>
                  </a:cubicBezTo>
                  <a:moveTo>
                    <a:pt x="34" y="0"/>
                  </a:moveTo>
                  <a:cubicBezTo>
                    <a:pt x="33" y="0"/>
                    <a:pt x="32" y="1"/>
                    <a:pt x="32" y="2"/>
                  </a:cubicBezTo>
                  <a:cubicBezTo>
                    <a:pt x="32" y="3"/>
                    <a:pt x="33" y="4"/>
                    <a:pt x="34" y="4"/>
                  </a:cubicBezTo>
                  <a:cubicBezTo>
                    <a:pt x="34" y="4"/>
                    <a:pt x="34" y="4"/>
                    <a:pt x="34" y="4"/>
                  </a:cubicBezTo>
                  <a:cubicBezTo>
                    <a:pt x="35" y="4"/>
                    <a:pt x="35" y="3"/>
                    <a:pt x="36" y="2"/>
                  </a:cubicBezTo>
                  <a:cubicBezTo>
                    <a:pt x="36" y="1"/>
                    <a:pt x="35" y="0"/>
                    <a:pt x="34" y="0"/>
                  </a:cubicBezTo>
                  <a:cubicBezTo>
                    <a:pt x="34" y="0"/>
                    <a:pt x="34" y="0"/>
                    <a:pt x="34"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5" name="Google Shape;745;p82"/>
            <p:cNvSpPr/>
            <p:nvPr/>
          </p:nvSpPr>
          <p:spPr>
            <a:xfrm>
              <a:off x="4004031" y="2342196"/>
              <a:ext cx="468243" cy="471611"/>
            </a:xfrm>
            <a:custGeom>
              <a:rect b="b" l="l" r="r" t="t"/>
              <a:pathLst>
                <a:path extrusionOk="0" h="138" w="138">
                  <a:moveTo>
                    <a:pt x="90" y="93"/>
                  </a:moveTo>
                  <a:cubicBezTo>
                    <a:pt x="90" y="94"/>
                    <a:pt x="90" y="94"/>
                    <a:pt x="90" y="94"/>
                  </a:cubicBezTo>
                  <a:cubicBezTo>
                    <a:pt x="89" y="95"/>
                    <a:pt x="88" y="96"/>
                    <a:pt x="88" y="97"/>
                  </a:cubicBezTo>
                  <a:cubicBezTo>
                    <a:pt x="84" y="102"/>
                    <a:pt x="79" y="108"/>
                    <a:pt x="74" y="112"/>
                  </a:cubicBezTo>
                  <a:cubicBezTo>
                    <a:pt x="83" y="110"/>
                    <a:pt x="92" y="106"/>
                    <a:pt x="99" y="100"/>
                  </a:cubicBezTo>
                  <a:cubicBezTo>
                    <a:pt x="99" y="100"/>
                    <a:pt x="98" y="99"/>
                    <a:pt x="98" y="99"/>
                  </a:cubicBezTo>
                  <a:cubicBezTo>
                    <a:pt x="98" y="100"/>
                    <a:pt x="98" y="100"/>
                    <a:pt x="98" y="100"/>
                  </a:cubicBezTo>
                  <a:cubicBezTo>
                    <a:pt x="98" y="100"/>
                    <a:pt x="97" y="100"/>
                    <a:pt x="97" y="100"/>
                  </a:cubicBezTo>
                  <a:cubicBezTo>
                    <a:pt x="96" y="100"/>
                    <a:pt x="96" y="100"/>
                    <a:pt x="96" y="100"/>
                  </a:cubicBezTo>
                  <a:cubicBezTo>
                    <a:pt x="95" y="99"/>
                    <a:pt x="95" y="98"/>
                    <a:pt x="96" y="98"/>
                  </a:cubicBezTo>
                  <a:cubicBezTo>
                    <a:pt x="96" y="98"/>
                    <a:pt x="96" y="97"/>
                    <a:pt x="96" y="97"/>
                  </a:cubicBezTo>
                  <a:cubicBezTo>
                    <a:pt x="94" y="96"/>
                    <a:pt x="92" y="95"/>
                    <a:pt x="90" y="93"/>
                  </a:cubicBezTo>
                  <a:moveTo>
                    <a:pt x="49" y="93"/>
                  </a:moveTo>
                  <a:cubicBezTo>
                    <a:pt x="46" y="94"/>
                    <a:pt x="42" y="97"/>
                    <a:pt x="39" y="100"/>
                  </a:cubicBezTo>
                  <a:cubicBezTo>
                    <a:pt x="41" y="102"/>
                    <a:pt x="44" y="104"/>
                    <a:pt x="46" y="105"/>
                  </a:cubicBezTo>
                  <a:cubicBezTo>
                    <a:pt x="46" y="105"/>
                    <a:pt x="46" y="105"/>
                    <a:pt x="46" y="105"/>
                  </a:cubicBezTo>
                  <a:cubicBezTo>
                    <a:pt x="52" y="109"/>
                    <a:pt x="58" y="111"/>
                    <a:pt x="65" y="112"/>
                  </a:cubicBezTo>
                  <a:cubicBezTo>
                    <a:pt x="61" y="109"/>
                    <a:pt x="57" y="105"/>
                    <a:pt x="54" y="101"/>
                  </a:cubicBezTo>
                  <a:cubicBezTo>
                    <a:pt x="54" y="101"/>
                    <a:pt x="54" y="101"/>
                    <a:pt x="54" y="101"/>
                  </a:cubicBezTo>
                  <a:cubicBezTo>
                    <a:pt x="53" y="101"/>
                    <a:pt x="53" y="101"/>
                    <a:pt x="53" y="101"/>
                  </a:cubicBezTo>
                  <a:cubicBezTo>
                    <a:pt x="52" y="101"/>
                    <a:pt x="52" y="101"/>
                    <a:pt x="51" y="101"/>
                  </a:cubicBezTo>
                  <a:cubicBezTo>
                    <a:pt x="51" y="100"/>
                    <a:pt x="51" y="99"/>
                    <a:pt x="51" y="99"/>
                  </a:cubicBezTo>
                  <a:cubicBezTo>
                    <a:pt x="52" y="98"/>
                    <a:pt x="52" y="98"/>
                    <a:pt x="52" y="98"/>
                  </a:cubicBezTo>
                  <a:cubicBezTo>
                    <a:pt x="51" y="96"/>
                    <a:pt x="50" y="94"/>
                    <a:pt x="49" y="93"/>
                  </a:cubicBezTo>
                  <a:moveTo>
                    <a:pt x="71" y="88"/>
                  </a:moveTo>
                  <a:cubicBezTo>
                    <a:pt x="71" y="111"/>
                    <a:pt x="71" y="111"/>
                    <a:pt x="71" y="111"/>
                  </a:cubicBezTo>
                  <a:cubicBezTo>
                    <a:pt x="78" y="106"/>
                    <a:pt x="84" y="99"/>
                    <a:pt x="87" y="92"/>
                  </a:cubicBezTo>
                  <a:cubicBezTo>
                    <a:pt x="87" y="92"/>
                    <a:pt x="87" y="92"/>
                    <a:pt x="87" y="92"/>
                  </a:cubicBezTo>
                  <a:cubicBezTo>
                    <a:pt x="82" y="89"/>
                    <a:pt x="77" y="88"/>
                    <a:pt x="71" y="88"/>
                  </a:cubicBezTo>
                  <a:moveTo>
                    <a:pt x="60" y="95"/>
                  </a:moveTo>
                  <a:cubicBezTo>
                    <a:pt x="59" y="95"/>
                    <a:pt x="59" y="94"/>
                    <a:pt x="59" y="94"/>
                  </a:cubicBezTo>
                  <a:cubicBezTo>
                    <a:pt x="58" y="93"/>
                    <a:pt x="58" y="92"/>
                    <a:pt x="59" y="92"/>
                  </a:cubicBezTo>
                  <a:cubicBezTo>
                    <a:pt x="59" y="91"/>
                    <a:pt x="59" y="91"/>
                    <a:pt x="60" y="91"/>
                  </a:cubicBezTo>
                  <a:cubicBezTo>
                    <a:pt x="60" y="91"/>
                    <a:pt x="61" y="92"/>
                    <a:pt x="61" y="92"/>
                  </a:cubicBezTo>
                  <a:cubicBezTo>
                    <a:pt x="62" y="93"/>
                    <a:pt x="62" y="94"/>
                    <a:pt x="61" y="94"/>
                  </a:cubicBezTo>
                  <a:cubicBezTo>
                    <a:pt x="61" y="95"/>
                    <a:pt x="60" y="95"/>
                    <a:pt x="60" y="95"/>
                  </a:cubicBezTo>
                  <a:moveTo>
                    <a:pt x="68" y="88"/>
                  </a:moveTo>
                  <a:cubicBezTo>
                    <a:pt x="68" y="88"/>
                    <a:pt x="68" y="88"/>
                    <a:pt x="68" y="88"/>
                  </a:cubicBezTo>
                  <a:cubicBezTo>
                    <a:pt x="68" y="88"/>
                    <a:pt x="67" y="88"/>
                    <a:pt x="67" y="88"/>
                  </a:cubicBezTo>
                  <a:cubicBezTo>
                    <a:pt x="67" y="88"/>
                    <a:pt x="67" y="88"/>
                    <a:pt x="67" y="88"/>
                  </a:cubicBezTo>
                  <a:cubicBezTo>
                    <a:pt x="61" y="88"/>
                    <a:pt x="56" y="89"/>
                    <a:pt x="52" y="91"/>
                  </a:cubicBezTo>
                  <a:cubicBezTo>
                    <a:pt x="55" y="99"/>
                    <a:pt x="61" y="106"/>
                    <a:pt x="68" y="111"/>
                  </a:cubicBezTo>
                  <a:cubicBezTo>
                    <a:pt x="68" y="88"/>
                    <a:pt x="68" y="88"/>
                    <a:pt x="68" y="88"/>
                  </a:cubicBezTo>
                  <a:moveTo>
                    <a:pt x="43" y="71"/>
                  </a:moveTo>
                  <a:cubicBezTo>
                    <a:pt x="26" y="71"/>
                    <a:pt x="26" y="71"/>
                    <a:pt x="26" y="71"/>
                  </a:cubicBezTo>
                  <a:cubicBezTo>
                    <a:pt x="27" y="81"/>
                    <a:pt x="31" y="90"/>
                    <a:pt x="37" y="98"/>
                  </a:cubicBezTo>
                  <a:cubicBezTo>
                    <a:pt x="41" y="95"/>
                    <a:pt x="44" y="92"/>
                    <a:pt x="48" y="90"/>
                  </a:cubicBezTo>
                  <a:cubicBezTo>
                    <a:pt x="46" y="84"/>
                    <a:pt x="44" y="78"/>
                    <a:pt x="44" y="71"/>
                  </a:cubicBezTo>
                  <a:cubicBezTo>
                    <a:pt x="43" y="71"/>
                    <a:pt x="43" y="71"/>
                    <a:pt x="43" y="71"/>
                  </a:cubicBezTo>
                  <a:moveTo>
                    <a:pt x="53" y="77"/>
                  </a:moveTo>
                  <a:cubicBezTo>
                    <a:pt x="53" y="77"/>
                    <a:pt x="52" y="76"/>
                    <a:pt x="52" y="76"/>
                  </a:cubicBezTo>
                  <a:cubicBezTo>
                    <a:pt x="51" y="75"/>
                    <a:pt x="52" y="74"/>
                    <a:pt x="52" y="73"/>
                  </a:cubicBezTo>
                  <a:cubicBezTo>
                    <a:pt x="53" y="73"/>
                    <a:pt x="53" y="73"/>
                    <a:pt x="53" y="73"/>
                  </a:cubicBezTo>
                  <a:cubicBezTo>
                    <a:pt x="54" y="73"/>
                    <a:pt x="54" y="74"/>
                    <a:pt x="55" y="74"/>
                  </a:cubicBezTo>
                  <a:cubicBezTo>
                    <a:pt x="55" y="74"/>
                    <a:pt x="55" y="74"/>
                    <a:pt x="55" y="74"/>
                  </a:cubicBezTo>
                  <a:cubicBezTo>
                    <a:pt x="55" y="74"/>
                    <a:pt x="56" y="74"/>
                    <a:pt x="56" y="74"/>
                  </a:cubicBezTo>
                  <a:cubicBezTo>
                    <a:pt x="56" y="74"/>
                    <a:pt x="56" y="74"/>
                    <a:pt x="56" y="74"/>
                  </a:cubicBezTo>
                  <a:cubicBezTo>
                    <a:pt x="57" y="74"/>
                    <a:pt x="58" y="75"/>
                    <a:pt x="58" y="75"/>
                  </a:cubicBezTo>
                  <a:cubicBezTo>
                    <a:pt x="58" y="76"/>
                    <a:pt x="57" y="77"/>
                    <a:pt x="56" y="77"/>
                  </a:cubicBezTo>
                  <a:cubicBezTo>
                    <a:pt x="56" y="77"/>
                    <a:pt x="56" y="77"/>
                    <a:pt x="56" y="77"/>
                  </a:cubicBezTo>
                  <a:cubicBezTo>
                    <a:pt x="55" y="77"/>
                    <a:pt x="55" y="76"/>
                    <a:pt x="55" y="76"/>
                  </a:cubicBezTo>
                  <a:cubicBezTo>
                    <a:pt x="54" y="76"/>
                    <a:pt x="54" y="76"/>
                    <a:pt x="54" y="76"/>
                  </a:cubicBezTo>
                  <a:cubicBezTo>
                    <a:pt x="54" y="76"/>
                    <a:pt x="54" y="77"/>
                    <a:pt x="53" y="77"/>
                  </a:cubicBezTo>
                  <a:moveTo>
                    <a:pt x="64" y="71"/>
                  </a:moveTo>
                  <a:cubicBezTo>
                    <a:pt x="47" y="71"/>
                    <a:pt x="47" y="71"/>
                    <a:pt x="47" y="71"/>
                  </a:cubicBezTo>
                  <a:cubicBezTo>
                    <a:pt x="47" y="72"/>
                    <a:pt x="47" y="72"/>
                    <a:pt x="47" y="72"/>
                  </a:cubicBezTo>
                  <a:cubicBezTo>
                    <a:pt x="47" y="78"/>
                    <a:pt x="48" y="84"/>
                    <a:pt x="50" y="89"/>
                  </a:cubicBezTo>
                  <a:cubicBezTo>
                    <a:pt x="55" y="87"/>
                    <a:pt x="60" y="86"/>
                    <a:pt x="66" y="85"/>
                  </a:cubicBezTo>
                  <a:cubicBezTo>
                    <a:pt x="66" y="85"/>
                    <a:pt x="66" y="85"/>
                    <a:pt x="66" y="85"/>
                  </a:cubicBezTo>
                  <a:cubicBezTo>
                    <a:pt x="66" y="85"/>
                    <a:pt x="67" y="85"/>
                    <a:pt x="67" y="85"/>
                  </a:cubicBezTo>
                  <a:cubicBezTo>
                    <a:pt x="68" y="85"/>
                    <a:pt x="68" y="85"/>
                    <a:pt x="68" y="85"/>
                  </a:cubicBezTo>
                  <a:cubicBezTo>
                    <a:pt x="68" y="85"/>
                    <a:pt x="68" y="85"/>
                    <a:pt x="68" y="85"/>
                  </a:cubicBezTo>
                  <a:cubicBezTo>
                    <a:pt x="68" y="71"/>
                    <a:pt x="68" y="71"/>
                    <a:pt x="68" y="71"/>
                  </a:cubicBezTo>
                  <a:cubicBezTo>
                    <a:pt x="64" y="71"/>
                    <a:pt x="64" y="71"/>
                    <a:pt x="64" y="71"/>
                  </a:cubicBezTo>
                  <a:moveTo>
                    <a:pt x="74" y="80"/>
                  </a:moveTo>
                  <a:cubicBezTo>
                    <a:pt x="74" y="80"/>
                    <a:pt x="74" y="80"/>
                    <a:pt x="73" y="80"/>
                  </a:cubicBezTo>
                  <a:cubicBezTo>
                    <a:pt x="73" y="79"/>
                    <a:pt x="73" y="78"/>
                    <a:pt x="73" y="78"/>
                  </a:cubicBezTo>
                  <a:cubicBezTo>
                    <a:pt x="74" y="77"/>
                    <a:pt x="74" y="77"/>
                    <a:pt x="74" y="77"/>
                  </a:cubicBezTo>
                  <a:cubicBezTo>
                    <a:pt x="75" y="77"/>
                    <a:pt x="75" y="77"/>
                    <a:pt x="76" y="77"/>
                  </a:cubicBezTo>
                  <a:cubicBezTo>
                    <a:pt x="76" y="78"/>
                    <a:pt x="76" y="79"/>
                    <a:pt x="76" y="80"/>
                  </a:cubicBezTo>
                  <a:cubicBezTo>
                    <a:pt x="75" y="80"/>
                    <a:pt x="75" y="80"/>
                    <a:pt x="74" y="80"/>
                  </a:cubicBezTo>
                  <a:moveTo>
                    <a:pt x="92" y="71"/>
                  </a:moveTo>
                  <a:cubicBezTo>
                    <a:pt x="73" y="71"/>
                    <a:pt x="73" y="71"/>
                    <a:pt x="73" y="71"/>
                  </a:cubicBezTo>
                  <a:cubicBezTo>
                    <a:pt x="73" y="71"/>
                    <a:pt x="73" y="71"/>
                    <a:pt x="73" y="71"/>
                  </a:cubicBezTo>
                  <a:cubicBezTo>
                    <a:pt x="73" y="72"/>
                    <a:pt x="73" y="73"/>
                    <a:pt x="72" y="74"/>
                  </a:cubicBezTo>
                  <a:cubicBezTo>
                    <a:pt x="72" y="74"/>
                    <a:pt x="72" y="74"/>
                    <a:pt x="72" y="74"/>
                  </a:cubicBezTo>
                  <a:cubicBezTo>
                    <a:pt x="71" y="74"/>
                    <a:pt x="71" y="74"/>
                    <a:pt x="71" y="74"/>
                  </a:cubicBezTo>
                  <a:cubicBezTo>
                    <a:pt x="71" y="85"/>
                    <a:pt x="71" y="85"/>
                    <a:pt x="71" y="85"/>
                  </a:cubicBezTo>
                  <a:cubicBezTo>
                    <a:pt x="74" y="85"/>
                    <a:pt x="78" y="86"/>
                    <a:pt x="81" y="87"/>
                  </a:cubicBezTo>
                  <a:cubicBezTo>
                    <a:pt x="80" y="86"/>
                    <a:pt x="80" y="85"/>
                    <a:pt x="81" y="84"/>
                  </a:cubicBezTo>
                  <a:cubicBezTo>
                    <a:pt x="81" y="84"/>
                    <a:pt x="81" y="84"/>
                    <a:pt x="82" y="84"/>
                  </a:cubicBezTo>
                  <a:cubicBezTo>
                    <a:pt x="82" y="84"/>
                    <a:pt x="83" y="84"/>
                    <a:pt x="83" y="84"/>
                  </a:cubicBezTo>
                  <a:cubicBezTo>
                    <a:pt x="84" y="85"/>
                    <a:pt x="84" y="86"/>
                    <a:pt x="83" y="87"/>
                  </a:cubicBezTo>
                  <a:cubicBezTo>
                    <a:pt x="83" y="87"/>
                    <a:pt x="83" y="87"/>
                    <a:pt x="82" y="87"/>
                  </a:cubicBezTo>
                  <a:cubicBezTo>
                    <a:pt x="84" y="88"/>
                    <a:pt x="87" y="89"/>
                    <a:pt x="89" y="89"/>
                  </a:cubicBezTo>
                  <a:cubicBezTo>
                    <a:pt x="91" y="84"/>
                    <a:pt x="93" y="78"/>
                    <a:pt x="93" y="71"/>
                  </a:cubicBezTo>
                  <a:cubicBezTo>
                    <a:pt x="92" y="71"/>
                    <a:pt x="92" y="71"/>
                    <a:pt x="92" y="71"/>
                  </a:cubicBezTo>
                  <a:moveTo>
                    <a:pt x="111" y="71"/>
                  </a:moveTo>
                  <a:cubicBezTo>
                    <a:pt x="96" y="71"/>
                    <a:pt x="96" y="71"/>
                    <a:pt x="96" y="71"/>
                  </a:cubicBezTo>
                  <a:cubicBezTo>
                    <a:pt x="95" y="78"/>
                    <a:pt x="94" y="85"/>
                    <a:pt x="91" y="91"/>
                  </a:cubicBezTo>
                  <a:cubicBezTo>
                    <a:pt x="94" y="93"/>
                    <a:pt x="98" y="95"/>
                    <a:pt x="101" y="98"/>
                  </a:cubicBezTo>
                  <a:cubicBezTo>
                    <a:pt x="107" y="90"/>
                    <a:pt x="111" y="81"/>
                    <a:pt x="112" y="71"/>
                  </a:cubicBezTo>
                  <a:cubicBezTo>
                    <a:pt x="111" y="71"/>
                    <a:pt x="111" y="71"/>
                    <a:pt x="111" y="71"/>
                  </a:cubicBezTo>
                  <a:moveTo>
                    <a:pt x="48" y="68"/>
                  </a:moveTo>
                  <a:cubicBezTo>
                    <a:pt x="48" y="68"/>
                    <a:pt x="47" y="67"/>
                    <a:pt x="47" y="67"/>
                  </a:cubicBezTo>
                  <a:cubicBezTo>
                    <a:pt x="47" y="66"/>
                    <a:pt x="47" y="65"/>
                    <a:pt x="48" y="65"/>
                  </a:cubicBezTo>
                  <a:cubicBezTo>
                    <a:pt x="48" y="64"/>
                    <a:pt x="48" y="64"/>
                    <a:pt x="48" y="64"/>
                  </a:cubicBezTo>
                  <a:cubicBezTo>
                    <a:pt x="49" y="64"/>
                    <a:pt x="50" y="65"/>
                    <a:pt x="50" y="65"/>
                  </a:cubicBezTo>
                  <a:cubicBezTo>
                    <a:pt x="50" y="66"/>
                    <a:pt x="50" y="67"/>
                    <a:pt x="49" y="68"/>
                  </a:cubicBezTo>
                  <a:cubicBezTo>
                    <a:pt x="48" y="68"/>
                    <a:pt x="48" y="68"/>
                    <a:pt x="48" y="68"/>
                  </a:cubicBezTo>
                  <a:moveTo>
                    <a:pt x="57" y="67"/>
                  </a:moveTo>
                  <a:cubicBezTo>
                    <a:pt x="56" y="67"/>
                    <a:pt x="55" y="66"/>
                    <a:pt x="55" y="65"/>
                  </a:cubicBezTo>
                  <a:cubicBezTo>
                    <a:pt x="55" y="64"/>
                    <a:pt x="56" y="64"/>
                    <a:pt x="57" y="64"/>
                  </a:cubicBezTo>
                  <a:cubicBezTo>
                    <a:pt x="57" y="64"/>
                    <a:pt x="57" y="64"/>
                    <a:pt x="57" y="64"/>
                  </a:cubicBezTo>
                  <a:cubicBezTo>
                    <a:pt x="58" y="64"/>
                    <a:pt x="59" y="65"/>
                    <a:pt x="59" y="66"/>
                  </a:cubicBezTo>
                  <a:cubicBezTo>
                    <a:pt x="59" y="66"/>
                    <a:pt x="58" y="67"/>
                    <a:pt x="57" y="67"/>
                  </a:cubicBezTo>
                  <a:cubicBezTo>
                    <a:pt x="57" y="67"/>
                    <a:pt x="57" y="67"/>
                    <a:pt x="57" y="67"/>
                  </a:cubicBezTo>
                  <a:moveTo>
                    <a:pt x="58" y="57"/>
                  </a:moveTo>
                  <a:cubicBezTo>
                    <a:pt x="57" y="57"/>
                    <a:pt x="56" y="56"/>
                    <a:pt x="56" y="55"/>
                  </a:cubicBezTo>
                  <a:cubicBezTo>
                    <a:pt x="56" y="54"/>
                    <a:pt x="57" y="54"/>
                    <a:pt x="58" y="54"/>
                  </a:cubicBezTo>
                  <a:cubicBezTo>
                    <a:pt x="58" y="54"/>
                    <a:pt x="58" y="54"/>
                    <a:pt x="58" y="54"/>
                  </a:cubicBezTo>
                  <a:cubicBezTo>
                    <a:pt x="59" y="54"/>
                    <a:pt x="59" y="55"/>
                    <a:pt x="59" y="56"/>
                  </a:cubicBezTo>
                  <a:cubicBezTo>
                    <a:pt x="59" y="56"/>
                    <a:pt x="59" y="57"/>
                    <a:pt x="58" y="57"/>
                  </a:cubicBezTo>
                  <a:cubicBezTo>
                    <a:pt x="58" y="57"/>
                    <a:pt x="58" y="57"/>
                    <a:pt x="58" y="57"/>
                  </a:cubicBezTo>
                  <a:moveTo>
                    <a:pt x="51" y="50"/>
                  </a:moveTo>
                  <a:cubicBezTo>
                    <a:pt x="48" y="56"/>
                    <a:pt x="47" y="62"/>
                    <a:pt x="47" y="68"/>
                  </a:cubicBezTo>
                  <a:cubicBezTo>
                    <a:pt x="68" y="68"/>
                    <a:pt x="68" y="68"/>
                    <a:pt x="68" y="68"/>
                  </a:cubicBezTo>
                  <a:cubicBezTo>
                    <a:pt x="68" y="54"/>
                    <a:pt x="68" y="54"/>
                    <a:pt x="68" y="54"/>
                  </a:cubicBezTo>
                  <a:cubicBezTo>
                    <a:pt x="62" y="54"/>
                    <a:pt x="56" y="52"/>
                    <a:pt x="51" y="50"/>
                  </a:cubicBezTo>
                  <a:moveTo>
                    <a:pt x="80" y="68"/>
                  </a:moveTo>
                  <a:cubicBezTo>
                    <a:pt x="79" y="68"/>
                    <a:pt x="79" y="68"/>
                    <a:pt x="78" y="68"/>
                  </a:cubicBezTo>
                  <a:cubicBezTo>
                    <a:pt x="78" y="67"/>
                    <a:pt x="78" y="66"/>
                    <a:pt x="79" y="65"/>
                  </a:cubicBezTo>
                  <a:cubicBezTo>
                    <a:pt x="79" y="65"/>
                    <a:pt x="79" y="65"/>
                    <a:pt x="80" y="65"/>
                  </a:cubicBezTo>
                  <a:cubicBezTo>
                    <a:pt x="80" y="65"/>
                    <a:pt x="81" y="65"/>
                    <a:pt x="81" y="66"/>
                  </a:cubicBezTo>
                  <a:cubicBezTo>
                    <a:pt x="82" y="66"/>
                    <a:pt x="81" y="67"/>
                    <a:pt x="81" y="68"/>
                  </a:cubicBezTo>
                  <a:cubicBezTo>
                    <a:pt x="80" y="68"/>
                    <a:pt x="80" y="68"/>
                    <a:pt x="80" y="68"/>
                  </a:cubicBezTo>
                  <a:moveTo>
                    <a:pt x="88" y="62"/>
                  </a:moveTo>
                  <a:cubicBezTo>
                    <a:pt x="87" y="62"/>
                    <a:pt x="87" y="62"/>
                    <a:pt x="87" y="62"/>
                  </a:cubicBezTo>
                  <a:cubicBezTo>
                    <a:pt x="86" y="61"/>
                    <a:pt x="86" y="60"/>
                    <a:pt x="87" y="59"/>
                  </a:cubicBezTo>
                  <a:cubicBezTo>
                    <a:pt x="87" y="59"/>
                    <a:pt x="88" y="59"/>
                    <a:pt x="88" y="59"/>
                  </a:cubicBezTo>
                  <a:cubicBezTo>
                    <a:pt x="88" y="59"/>
                    <a:pt x="89" y="59"/>
                    <a:pt x="89" y="60"/>
                  </a:cubicBezTo>
                  <a:cubicBezTo>
                    <a:pt x="90" y="61"/>
                    <a:pt x="90" y="62"/>
                    <a:pt x="89" y="62"/>
                  </a:cubicBezTo>
                  <a:cubicBezTo>
                    <a:pt x="88" y="62"/>
                    <a:pt x="88" y="62"/>
                    <a:pt x="88" y="62"/>
                  </a:cubicBezTo>
                  <a:moveTo>
                    <a:pt x="88" y="49"/>
                  </a:moveTo>
                  <a:cubicBezTo>
                    <a:pt x="83" y="52"/>
                    <a:pt x="77" y="53"/>
                    <a:pt x="71" y="54"/>
                  </a:cubicBezTo>
                  <a:cubicBezTo>
                    <a:pt x="71" y="54"/>
                    <a:pt x="71" y="54"/>
                    <a:pt x="71" y="54"/>
                  </a:cubicBezTo>
                  <a:cubicBezTo>
                    <a:pt x="71" y="68"/>
                    <a:pt x="71" y="68"/>
                    <a:pt x="71" y="68"/>
                  </a:cubicBezTo>
                  <a:cubicBezTo>
                    <a:pt x="71" y="68"/>
                    <a:pt x="71" y="68"/>
                    <a:pt x="71" y="68"/>
                  </a:cubicBezTo>
                  <a:cubicBezTo>
                    <a:pt x="93" y="68"/>
                    <a:pt x="93" y="68"/>
                    <a:pt x="93" y="68"/>
                  </a:cubicBezTo>
                  <a:cubicBezTo>
                    <a:pt x="93" y="61"/>
                    <a:pt x="91" y="55"/>
                    <a:pt x="88" y="49"/>
                  </a:cubicBezTo>
                  <a:moveTo>
                    <a:pt x="44" y="59"/>
                  </a:moveTo>
                  <a:cubicBezTo>
                    <a:pt x="43" y="59"/>
                    <a:pt x="42" y="59"/>
                    <a:pt x="42" y="58"/>
                  </a:cubicBezTo>
                  <a:cubicBezTo>
                    <a:pt x="42" y="57"/>
                    <a:pt x="42" y="56"/>
                    <a:pt x="43" y="56"/>
                  </a:cubicBezTo>
                  <a:cubicBezTo>
                    <a:pt x="43" y="56"/>
                    <a:pt x="43" y="56"/>
                    <a:pt x="44" y="56"/>
                  </a:cubicBezTo>
                  <a:cubicBezTo>
                    <a:pt x="44" y="56"/>
                    <a:pt x="45" y="56"/>
                    <a:pt x="45" y="57"/>
                  </a:cubicBezTo>
                  <a:cubicBezTo>
                    <a:pt x="46" y="57"/>
                    <a:pt x="45" y="58"/>
                    <a:pt x="44" y="59"/>
                  </a:cubicBezTo>
                  <a:cubicBezTo>
                    <a:pt x="44" y="59"/>
                    <a:pt x="44" y="59"/>
                    <a:pt x="44" y="59"/>
                  </a:cubicBezTo>
                  <a:moveTo>
                    <a:pt x="39" y="50"/>
                  </a:moveTo>
                  <a:cubicBezTo>
                    <a:pt x="38" y="50"/>
                    <a:pt x="38" y="50"/>
                    <a:pt x="37" y="49"/>
                  </a:cubicBezTo>
                  <a:cubicBezTo>
                    <a:pt x="37" y="49"/>
                    <a:pt x="37" y="48"/>
                    <a:pt x="38" y="47"/>
                  </a:cubicBezTo>
                  <a:cubicBezTo>
                    <a:pt x="38" y="47"/>
                    <a:pt x="39" y="47"/>
                    <a:pt x="39" y="47"/>
                  </a:cubicBezTo>
                  <a:cubicBezTo>
                    <a:pt x="39" y="47"/>
                    <a:pt x="40" y="47"/>
                    <a:pt x="40" y="48"/>
                  </a:cubicBezTo>
                  <a:cubicBezTo>
                    <a:pt x="41" y="49"/>
                    <a:pt x="40" y="50"/>
                    <a:pt x="40" y="50"/>
                  </a:cubicBezTo>
                  <a:cubicBezTo>
                    <a:pt x="39" y="50"/>
                    <a:pt x="39" y="50"/>
                    <a:pt x="39" y="50"/>
                  </a:cubicBezTo>
                  <a:moveTo>
                    <a:pt x="37" y="41"/>
                  </a:moveTo>
                  <a:cubicBezTo>
                    <a:pt x="31" y="48"/>
                    <a:pt x="28" y="56"/>
                    <a:pt x="27" y="65"/>
                  </a:cubicBezTo>
                  <a:cubicBezTo>
                    <a:pt x="27" y="65"/>
                    <a:pt x="27" y="65"/>
                    <a:pt x="27" y="65"/>
                  </a:cubicBezTo>
                  <a:cubicBezTo>
                    <a:pt x="26" y="68"/>
                    <a:pt x="26" y="68"/>
                    <a:pt x="26" y="68"/>
                  </a:cubicBezTo>
                  <a:cubicBezTo>
                    <a:pt x="27" y="68"/>
                    <a:pt x="27" y="68"/>
                    <a:pt x="27" y="68"/>
                  </a:cubicBezTo>
                  <a:cubicBezTo>
                    <a:pt x="44" y="68"/>
                    <a:pt x="44" y="68"/>
                    <a:pt x="44" y="68"/>
                  </a:cubicBezTo>
                  <a:cubicBezTo>
                    <a:pt x="44" y="62"/>
                    <a:pt x="46" y="55"/>
                    <a:pt x="48" y="49"/>
                  </a:cubicBezTo>
                  <a:cubicBezTo>
                    <a:pt x="44" y="47"/>
                    <a:pt x="41" y="44"/>
                    <a:pt x="37" y="41"/>
                  </a:cubicBezTo>
                  <a:moveTo>
                    <a:pt x="96" y="57"/>
                  </a:moveTo>
                  <a:cubicBezTo>
                    <a:pt x="96" y="57"/>
                    <a:pt x="95" y="56"/>
                    <a:pt x="95" y="56"/>
                  </a:cubicBezTo>
                  <a:cubicBezTo>
                    <a:pt x="94" y="55"/>
                    <a:pt x="94" y="54"/>
                    <a:pt x="95" y="54"/>
                  </a:cubicBezTo>
                  <a:cubicBezTo>
                    <a:pt x="95" y="53"/>
                    <a:pt x="96" y="53"/>
                    <a:pt x="96" y="53"/>
                  </a:cubicBezTo>
                  <a:cubicBezTo>
                    <a:pt x="97" y="53"/>
                    <a:pt x="97" y="54"/>
                    <a:pt x="97" y="54"/>
                  </a:cubicBezTo>
                  <a:cubicBezTo>
                    <a:pt x="98" y="55"/>
                    <a:pt x="98" y="56"/>
                    <a:pt x="97" y="56"/>
                  </a:cubicBezTo>
                  <a:cubicBezTo>
                    <a:pt x="96" y="57"/>
                    <a:pt x="96" y="57"/>
                    <a:pt x="96" y="57"/>
                  </a:cubicBezTo>
                  <a:moveTo>
                    <a:pt x="104" y="51"/>
                  </a:moveTo>
                  <a:cubicBezTo>
                    <a:pt x="104" y="51"/>
                    <a:pt x="103" y="51"/>
                    <a:pt x="103" y="50"/>
                  </a:cubicBezTo>
                  <a:cubicBezTo>
                    <a:pt x="102" y="50"/>
                    <a:pt x="103" y="48"/>
                    <a:pt x="103" y="48"/>
                  </a:cubicBezTo>
                  <a:cubicBezTo>
                    <a:pt x="104" y="48"/>
                    <a:pt x="104" y="48"/>
                    <a:pt x="104" y="48"/>
                  </a:cubicBezTo>
                  <a:cubicBezTo>
                    <a:pt x="105" y="48"/>
                    <a:pt x="105" y="48"/>
                    <a:pt x="106" y="48"/>
                  </a:cubicBezTo>
                  <a:cubicBezTo>
                    <a:pt x="106" y="49"/>
                    <a:pt x="106" y="50"/>
                    <a:pt x="105" y="51"/>
                  </a:cubicBezTo>
                  <a:cubicBezTo>
                    <a:pt x="104" y="51"/>
                    <a:pt x="104" y="51"/>
                    <a:pt x="104" y="51"/>
                  </a:cubicBezTo>
                  <a:moveTo>
                    <a:pt x="101" y="41"/>
                  </a:moveTo>
                  <a:cubicBezTo>
                    <a:pt x="98" y="44"/>
                    <a:pt x="94" y="46"/>
                    <a:pt x="91" y="48"/>
                  </a:cubicBezTo>
                  <a:cubicBezTo>
                    <a:pt x="94" y="54"/>
                    <a:pt x="95" y="61"/>
                    <a:pt x="96" y="68"/>
                  </a:cubicBezTo>
                  <a:cubicBezTo>
                    <a:pt x="112" y="68"/>
                    <a:pt x="112" y="68"/>
                    <a:pt x="112" y="68"/>
                  </a:cubicBezTo>
                  <a:cubicBezTo>
                    <a:pt x="111" y="58"/>
                    <a:pt x="108" y="48"/>
                    <a:pt x="101" y="41"/>
                  </a:cubicBezTo>
                  <a:moveTo>
                    <a:pt x="71" y="29"/>
                  </a:moveTo>
                  <a:cubicBezTo>
                    <a:pt x="71" y="51"/>
                    <a:pt x="71" y="51"/>
                    <a:pt x="71" y="51"/>
                  </a:cubicBezTo>
                  <a:cubicBezTo>
                    <a:pt x="77" y="51"/>
                    <a:pt x="82" y="49"/>
                    <a:pt x="87" y="47"/>
                  </a:cubicBezTo>
                  <a:cubicBezTo>
                    <a:pt x="84" y="40"/>
                    <a:pt x="78" y="33"/>
                    <a:pt x="71" y="29"/>
                  </a:cubicBezTo>
                  <a:moveTo>
                    <a:pt x="58" y="47"/>
                  </a:moveTo>
                  <a:cubicBezTo>
                    <a:pt x="58" y="47"/>
                    <a:pt x="58" y="47"/>
                    <a:pt x="58" y="47"/>
                  </a:cubicBezTo>
                  <a:cubicBezTo>
                    <a:pt x="57" y="47"/>
                    <a:pt x="57" y="46"/>
                    <a:pt x="57" y="45"/>
                  </a:cubicBezTo>
                  <a:cubicBezTo>
                    <a:pt x="57" y="44"/>
                    <a:pt x="58" y="44"/>
                    <a:pt x="58" y="44"/>
                  </a:cubicBezTo>
                  <a:cubicBezTo>
                    <a:pt x="58" y="44"/>
                    <a:pt x="59" y="44"/>
                    <a:pt x="59" y="44"/>
                  </a:cubicBezTo>
                  <a:cubicBezTo>
                    <a:pt x="59" y="44"/>
                    <a:pt x="60" y="45"/>
                    <a:pt x="60" y="46"/>
                  </a:cubicBezTo>
                  <a:cubicBezTo>
                    <a:pt x="60" y="46"/>
                    <a:pt x="59" y="47"/>
                    <a:pt x="58" y="47"/>
                  </a:cubicBezTo>
                  <a:moveTo>
                    <a:pt x="68" y="28"/>
                  </a:moveTo>
                  <a:cubicBezTo>
                    <a:pt x="66" y="30"/>
                    <a:pt x="63" y="32"/>
                    <a:pt x="61" y="35"/>
                  </a:cubicBezTo>
                  <a:cubicBezTo>
                    <a:pt x="61" y="35"/>
                    <a:pt x="61" y="35"/>
                    <a:pt x="61" y="36"/>
                  </a:cubicBezTo>
                  <a:cubicBezTo>
                    <a:pt x="61" y="36"/>
                    <a:pt x="60" y="37"/>
                    <a:pt x="59" y="37"/>
                  </a:cubicBezTo>
                  <a:cubicBezTo>
                    <a:pt x="59" y="37"/>
                    <a:pt x="59" y="37"/>
                    <a:pt x="59" y="37"/>
                  </a:cubicBezTo>
                  <a:cubicBezTo>
                    <a:pt x="59" y="37"/>
                    <a:pt x="59" y="37"/>
                    <a:pt x="59" y="37"/>
                  </a:cubicBezTo>
                  <a:cubicBezTo>
                    <a:pt x="56" y="40"/>
                    <a:pt x="54" y="44"/>
                    <a:pt x="52" y="47"/>
                  </a:cubicBezTo>
                  <a:cubicBezTo>
                    <a:pt x="57" y="50"/>
                    <a:pt x="62" y="51"/>
                    <a:pt x="68" y="51"/>
                  </a:cubicBezTo>
                  <a:cubicBezTo>
                    <a:pt x="68" y="28"/>
                    <a:pt x="68" y="28"/>
                    <a:pt x="68" y="28"/>
                  </a:cubicBezTo>
                  <a:moveTo>
                    <a:pt x="73" y="27"/>
                  </a:moveTo>
                  <a:cubicBezTo>
                    <a:pt x="80" y="32"/>
                    <a:pt x="86" y="39"/>
                    <a:pt x="90" y="46"/>
                  </a:cubicBezTo>
                  <a:cubicBezTo>
                    <a:pt x="93" y="44"/>
                    <a:pt x="96" y="41"/>
                    <a:pt x="99" y="39"/>
                  </a:cubicBezTo>
                  <a:cubicBezTo>
                    <a:pt x="92" y="32"/>
                    <a:pt x="83" y="28"/>
                    <a:pt x="73" y="27"/>
                  </a:cubicBezTo>
                  <a:moveTo>
                    <a:pt x="66" y="27"/>
                  </a:moveTo>
                  <a:cubicBezTo>
                    <a:pt x="56" y="28"/>
                    <a:pt x="47" y="32"/>
                    <a:pt x="39" y="39"/>
                  </a:cubicBezTo>
                  <a:cubicBezTo>
                    <a:pt x="42" y="42"/>
                    <a:pt x="46" y="44"/>
                    <a:pt x="49" y="46"/>
                  </a:cubicBezTo>
                  <a:cubicBezTo>
                    <a:pt x="53" y="39"/>
                    <a:pt x="59" y="32"/>
                    <a:pt x="66" y="27"/>
                  </a:cubicBezTo>
                  <a:moveTo>
                    <a:pt x="31" y="122"/>
                  </a:moveTo>
                  <a:cubicBezTo>
                    <a:pt x="30" y="122"/>
                    <a:pt x="30" y="122"/>
                    <a:pt x="29" y="121"/>
                  </a:cubicBezTo>
                  <a:cubicBezTo>
                    <a:pt x="29" y="121"/>
                    <a:pt x="29" y="120"/>
                    <a:pt x="29" y="119"/>
                  </a:cubicBezTo>
                  <a:cubicBezTo>
                    <a:pt x="30" y="119"/>
                    <a:pt x="30" y="119"/>
                    <a:pt x="31" y="119"/>
                  </a:cubicBezTo>
                  <a:cubicBezTo>
                    <a:pt x="31" y="119"/>
                    <a:pt x="32" y="119"/>
                    <a:pt x="32" y="119"/>
                  </a:cubicBezTo>
                  <a:cubicBezTo>
                    <a:pt x="32" y="120"/>
                    <a:pt x="32" y="121"/>
                    <a:pt x="32" y="122"/>
                  </a:cubicBezTo>
                  <a:cubicBezTo>
                    <a:pt x="31" y="122"/>
                    <a:pt x="31" y="122"/>
                    <a:pt x="31" y="122"/>
                  </a:cubicBezTo>
                  <a:moveTo>
                    <a:pt x="38" y="115"/>
                  </a:moveTo>
                  <a:cubicBezTo>
                    <a:pt x="37" y="115"/>
                    <a:pt x="37" y="115"/>
                    <a:pt x="37" y="115"/>
                  </a:cubicBezTo>
                  <a:cubicBezTo>
                    <a:pt x="36" y="114"/>
                    <a:pt x="36" y="113"/>
                    <a:pt x="37" y="112"/>
                  </a:cubicBezTo>
                  <a:cubicBezTo>
                    <a:pt x="37" y="112"/>
                    <a:pt x="38" y="112"/>
                    <a:pt x="38" y="112"/>
                  </a:cubicBezTo>
                  <a:cubicBezTo>
                    <a:pt x="38" y="112"/>
                    <a:pt x="39" y="112"/>
                    <a:pt x="39" y="112"/>
                  </a:cubicBezTo>
                  <a:cubicBezTo>
                    <a:pt x="40" y="113"/>
                    <a:pt x="40" y="114"/>
                    <a:pt x="39" y="115"/>
                  </a:cubicBezTo>
                  <a:cubicBezTo>
                    <a:pt x="39" y="115"/>
                    <a:pt x="38" y="115"/>
                    <a:pt x="38" y="115"/>
                  </a:cubicBezTo>
                  <a:moveTo>
                    <a:pt x="112" y="114"/>
                  </a:moveTo>
                  <a:cubicBezTo>
                    <a:pt x="111" y="114"/>
                    <a:pt x="111" y="114"/>
                    <a:pt x="111" y="113"/>
                  </a:cubicBezTo>
                  <a:cubicBezTo>
                    <a:pt x="110" y="113"/>
                    <a:pt x="110" y="112"/>
                    <a:pt x="110" y="111"/>
                  </a:cubicBezTo>
                  <a:cubicBezTo>
                    <a:pt x="111" y="111"/>
                    <a:pt x="111" y="110"/>
                    <a:pt x="112" y="110"/>
                  </a:cubicBezTo>
                  <a:cubicBezTo>
                    <a:pt x="112" y="110"/>
                    <a:pt x="112" y="111"/>
                    <a:pt x="113" y="111"/>
                  </a:cubicBezTo>
                  <a:cubicBezTo>
                    <a:pt x="113" y="112"/>
                    <a:pt x="113" y="113"/>
                    <a:pt x="113" y="113"/>
                  </a:cubicBezTo>
                  <a:cubicBezTo>
                    <a:pt x="113" y="114"/>
                    <a:pt x="112" y="114"/>
                    <a:pt x="112" y="114"/>
                  </a:cubicBezTo>
                  <a:moveTo>
                    <a:pt x="104" y="107"/>
                  </a:moveTo>
                  <a:cubicBezTo>
                    <a:pt x="104" y="107"/>
                    <a:pt x="103" y="107"/>
                    <a:pt x="103" y="107"/>
                  </a:cubicBezTo>
                  <a:cubicBezTo>
                    <a:pt x="102" y="106"/>
                    <a:pt x="102" y="105"/>
                    <a:pt x="103" y="104"/>
                  </a:cubicBezTo>
                  <a:cubicBezTo>
                    <a:pt x="103" y="104"/>
                    <a:pt x="104" y="104"/>
                    <a:pt x="104" y="104"/>
                  </a:cubicBezTo>
                  <a:cubicBezTo>
                    <a:pt x="105" y="104"/>
                    <a:pt x="105" y="104"/>
                    <a:pt x="105" y="104"/>
                  </a:cubicBezTo>
                  <a:cubicBezTo>
                    <a:pt x="106" y="105"/>
                    <a:pt x="106" y="106"/>
                    <a:pt x="105" y="107"/>
                  </a:cubicBezTo>
                  <a:cubicBezTo>
                    <a:pt x="105" y="107"/>
                    <a:pt x="105" y="107"/>
                    <a:pt x="104" y="107"/>
                  </a:cubicBezTo>
                  <a:moveTo>
                    <a:pt x="112" y="45"/>
                  </a:moveTo>
                  <a:cubicBezTo>
                    <a:pt x="112" y="45"/>
                    <a:pt x="111" y="45"/>
                    <a:pt x="111" y="45"/>
                  </a:cubicBezTo>
                  <a:cubicBezTo>
                    <a:pt x="111" y="44"/>
                    <a:pt x="111" y="43"/>
                    <a:pt x="111" y="42"/>
                  </a:cubicBezTo>
                  <a:cubicBezTo>
                    <a:pt x="112" y="42"/>
                    <a:pt x="112" y="42"/>
                    <a:pt x="112" y="42"/>
                  </a:cubicBezTo>
                  <a:cubicBezTo>
                    <a:pt x="113" y="42"/>
                    <a:pt x="113" y="42"/>
                    <a:pt x="114" y="43"/>
                  </a:cubicBezTo>
                  <a:cubicBezTo>
                    <a:pt x="114" y="43"/>
                    <a:pt x="114" y="44"/>
                    <a:pt x="113" y="45"/>
                  </a:cubicBezTo>
                  <a:cubicBezTo>
                    <a:pt x="112" y="45"/>
                    <a:pt x="112" y="45"/>
                    <a:pt x="112" y="45"/>
                  </a:cubicBezTo>
                  <a:moveTo>
                    <a:pt x="121" y="39"/>
                  </a:moveTo>
                  <a:cubicBezTo>
                    <a:pt x="120" y="39"/>
                    <a:pt x="120" y="39"/>
                    <a:pt x="119" y="39"/>
                  </a:cubicBezTo>
                  <a:cubicBezTo>
                    <a:pt x="119" y="38"/>
                    <a:pt x="119" y="37"/>
                    <a:pt x="120" y="36"/>
                  </a:cubicBezTo>
                  <a:cubicBezTo>
                    <a:pt x="120" y="36"/>
                    <a:pt x="120" y="36"/>
                    <a:pt x="121" y="36"/>
                  </a:cubicBezTo>
                  <a:cubicBezTo>
                    <a:pt x="121" y="36"/>
                    <a:pt x="122" y="36"/>
                    <a:pt x="122" y="37"/>
                  </a:cubicBezTo>
                  <a:cubicBezTo>
                    <a:pt x="123" y="38"/>
                    <a:pt x="122" y="39"/>
                    <a:pt x="122" y="39"/>
                  </a:cubicBezTo>
                  <a:cubicBezTo>
                    <a:pt x="121" y="39"/>
                    <a:pt x="121" y="39"/>
                    <a:pt x="121" y="39"/>
                  </a:cubicBezTo>
                  <a:moveTo>
                    <a:pt x="29" y="33"/>
                  </a:moveTo>
                  <a:cubicBezTo>
                    <a:pt x="29" y="33"/>
                    <a:pt x="28" y="32"/>
                    <a:pt x="28" y="32"/>
                  </a:cubicBezTo>
                  <a:cubicBezTo>
                    <a:pt x="27" y="31"/>
                    <a:pt x="28" y="30"/>
                    <a:pt x="28" y="30"/>
                  </a:cubicBezTo>
                  <a:cubicBezTo>
                    <a:pt x="29" y="29"/>
                    <a:pt x="29" y="29"/>
                    <a:pt x="29" y="29"/>
                  </a:cubicBezTo>
                  <a:cubicBezTo>
                    <a:pt x="30" y="29"/>
                    <a:pt x="30" y="30"/>
                    <a:pt x="31" y="30"/>
                  </a:cubicBezTo>
                  <a:cubicBezTo>
                    <a:pt x="31" y="31"/>
                    <a:pt x="31" y="32"/>
                    <a:pt x="30" y="33"/>
                  </a:cubicBezTo>
                  <a:cubicBezTo>
                    <a:pt x="29" y="33"/>
                    <a:pt x="29" y="33"/>
                    <a:pt x="29" y="33"/>
                  </a:cubicBezTo>
                  <a:moveTo>
                    <a:pt x="58" y="26"/>
                  </a:moveTo>
                  <a:cubicBezTo>
                    <a:pt x="58" y="25"/>
                    <a:pt x="58" y="25"/>
                    <a:pt x="58" y="25"/>
                  </a:cubicBezTo>
                  <a:cubicBezTo>
                    <a:pt x="58" y="24"/>
                    <a:pt x="59" y="24"/>
                    <a:pt x="60" y="24"/>
                  </a:cubicBezTo>
                  <a:cubicBezTo>
                    <a:pt x="60" y="24"/>
                    <a:pt x="60" y="24"/>
                    <a:pt x="60" y="24"/>
                  </a:cubicBezTo>
                  <a:cubicBezTo>
                    <a:pt x="61" y="24"/>
                    <a:pt x="61" y="24"/>
                    <a:pt x="61" y="25"/>
                  </a:cubicBezTo>
                  <a:cubicBezTo>
                    <a:pt x="64" y="24"/>
                    <a:pt x="66" y="24"/>
                    <a:pt x="69" y="24"/>
                  </a:cubicBezTo>
                  <a:cubicBezTo>
                    <a:pt x="70" y="24"/>
                    <a:pt x="71" y="24"/>
                    <a:pt x="72" y="24"/>
                  </a:cubicBezTo>
                  <a:cubicBezTo>
                    <a:pt x="86" y="25"/>
                    <a:pt x="100" y="33"/>
                    <a:pt x="108" y="46"/>
                  </a:cubicBezTo>
                  <a:cubicBezTo>
                    <a:pt x="115" y="58"/>
                    <a:pt x="116" y="75"/>
                    <a:pt x="111" y="87"/>
                  </a:cubicBezTo>
                  <a:cubicBezTo>
                    <a:pt x="104" y="103"/>
                    <a:pt x="87" y="114"/>
                    <a:pt x="70" y="114"/>
                  </a:cubicBezTo>
                  <a:cubicBezTo>
                    <a:pt x="69" y="115"/>
                    <a:pt x="69" y="115"/>
                    <a:pt x="68" y="115"/>
                  </a:cubicBezTo>
                  <a:cubicBezTo>
                    <a:pt x="60" y="115"/>
                    <a:pt x="53" y="112"/>
                    <a:pt x="46" y="108"/>
                  </a:cubicBezTo>
                  <a:cubicBezTo>
                    <a:pt x="46" y="108"/>
                    <a:pt x="45" y="108"/>
                    <a:pt x="45" y="108"/>
                  </a:cubicBezTo>
                  <a:cubicBezTo>
                    <a:pt x="45" y="108"/>
                    <a:pt x="44" y="108"/>
                    <a:pt x="44" y="108"/>
                  </a:cubicBezTo>
                  <a:cubicBezTo>
                    <a:pt x="44" y="107"/>
                    <a:pt x="44" y="107"/>
                    <a:pt x="44" y="107"/>
                  </a:cubicBezTo>
                  <a:cubicBezTo>
                    <a:pt x="37" y="102"/>
                    <a:pt x="32" y="96"/>
                    <a:pt x="28" y="89"/>
                  </a:cubicBezTo>
                  <a:cubicBezTo>
                    <a:pt x="23" y="78"/>
                    <a:pt x="22" y="62"/>
                    <a:pt x="28" y="50"/>
                  </a:cubicBezTo>
                  <a:cubicBezTo>
                    <a:pt x="30" y="47"/>
                    <a:pt x="31" y="44"/>
                    <a:pt x="34" y="41"/>
                  </a:cubicBezTo>
                  <a:cubicBezTo>
                    <a:pt x="33" y="41"/>
                    <a:pt x="33" y="41"/>
                    <a:pt x="33" y="41"/>
                  </a:cubicBezTo>
                  <a:cubicBezTo>
                    <a:pt x="32" y="40"/>
                    <a:pt x="32" y="39"/>
                    <a:pt x="33" y="38"/>
                  </a:cubicBezTo>
                  <a:cubicBezTo>
                    <a:pt x="33" y="38"/>
                    <a:pt x="34" y="38"/>
                    <a:pt x="34" y="38"/>
                  </a:cubicBezTo>
                  <a:cubicBezTo>
                    <a:pt x="35" y="38"/>
                    <a:pt x="35" y="38"/>
                    <a:pt x="35" y="39"/>
                  </a:cubicBezTo>
                  <a:cubicBezTo>
                    <a:pt x="35" y="39"/>
                    <a:pt x="35" y="39"/>
                    <a:pt x="35" y="39"/>
                  </a:cubicBezTo>
                  <a:cubicBezTo>
                    <a:pt x="42" y="32"/>
                    <a:pt x="50" y="28"/>
                    <a:pt x="58" y="26"/>
                  </a:cubicBezTo>
                  <a:moveTo>
                    <a:pt x="24" y="24"/>
                  </a:moveTo>
                  <a:cubicBezTo>
                    <a:pt x="24" y="24"/>
                    <a:pt x="23" y="24"/>
                    <a:pt x="23" y="23"/>
                  </a:cubicBezTo>
                  <a:cubicBezTo>
                    <a:pt x="22" y="22"/>
                    <a:pt x="23" y="21"/>
                    <a:pt x="24" y="21"/>
                  </a:cubicBezTo>
                  <a:cubicBezTo>
                    <a:pt x="24" y="21"/>
                    <a:pt x="24" y="21"/>
                    <a:pt x="24" y="21"/>
                  </a:cubicBezTo>
                  <a:cubicBezTo>
                    <a:pt x="25" y="21"/>
                    <a:pt x="26" y="21"/>
                    <a:pt x="26" y="21"/>
                  </a:cubicBezTo>
                  <a:cubicBezTo>
                    <a:pt x="26" y="22"/>
                    <a:pt x="26" y="23"/>
                    <a:pt x="25" y="24"/>
                  </a:cubicBezTo>
                  <a:cubicBezTo>
                    <a:pt x="24" y="24"/>
                    <a:pt x="24" y="24"/>
                    <a:pt x="24" y="24"/>
                  </a:cubicBezTo>
                  <a:moveTo>
                    <a:pt x="60" y="17"/>
                  </a:moveTo>
                  <a:cubicBezTo>
                    <a:pt x="60" y="17"/>
                    <a:pt x="59" y="16"/>
                    <a:pt x="59" y="15"/>
                  </a:cubicBezTo>
                  <a:cubicBezTo>
                    <a:pt x="59" y="15"/>
                    <a:pt x="60" y="14"/>
                    <a:pt x="61" y="14"/>
                  </a:cubicBezTo>
                  <a:cubicBezTo>
                    <a:pt x="61" y="14"/>
                    <a:pt x="61" y="14"/>
                    <a:pt x="61" y="14"/>
                  </a:cubicBezTo>
                  <a:cubicBezTo>
                    <a:pt x="62" y="14"/>
                    <a:pt x="62" y="15"/>
                    <a:pt x="62" y="16"/>
                  </a:cubicBezTo>
                  <a:cubicBezTo>
                    <a:pt x="62" y="17"/>
                    <a:pt x="62" y="17"/>
                    <a:pt x="61" y="17"/>
                  </a:cubicBezTo>
                  <a:cubicBezTo>
                    <a:pt x="60" y="17"/>
                    <a:pt x="60" y="17"/>
                    <a:pt x="60" y="17"/>
                  </a:cubicBezTo>
                  <a:moveTo>
                    <a:pt x="61" y="7"/>
                  </a:moveTo>
                  <a:cubicBezTo>
                    <a:pt x="60" y="7"/>
                    <a:pt x="60" y="6"/>
                    <a:pt x="60" y="5"/>
                  </a:cubicBezTo>
                  <a:cubicBezTo>
                    <a:pt x="60" y="5"/>
                    <a:pt x="60" y="4"/>
                    <a:pt x="61" y="4"/>
                  </a:cubicBezTo>
                  <a:cubicBezTo>
                    <a:pt x="61" y="4"/>
                    <a:pt x="61" y="4"/>
                    <a:pt x="61" y="4"/>
                  </a:cubicBezTo>
                  <a:cubicBezTo>
                    <a:pt x="62" y="4"/>
                    <a:pt x="63" y="5"/>
                    <a:pt x="63" y="6"/>
                  </a:cubicBezTo>
                  <a:cubicBezTo>
                    <a:pt x="63" y="7"/>
                    <a:pt x="62" y="7"/>
                    <a:pt x="61" y="7"/>
                  </a:cubicBezTo>
                  <a:cubicBezTo>
                    <a:pt x="61" y="7"/>
                    <a:pt x="61" y="7"/>
                    <a:pt x="61" y="7"/>
                  </a:cubicBezTo>
                  <a:moveTo>
                    <a:pt x="69" y="0"/>
                  </a:moveTo>
                  <a:cubicBezTo>
                    <a:pt x="31" y="0"/>
                    <a:pt x="0" y="31"/>
                    <a:pt x="0" y="69"/>
                  </a:cubicBezTo>
                  <a:cubicBezTo>
                    <a:pt x="0" y="107"/>
                    <a:pt x="31" y="138"/>
                    <a:pt x="69" y="138"/>
                  </a:cubicBezTo>
                  <a:cubicBezTo>
                    <a:pt x="88" y="138"/>
                    <a:pt x="105" y="131"/>
                    <a:pt x="117" y="119"/>
                  </a:cubicBezTo>
                  <a:cubicBezTo>
                    <a:pt x="117" y="118"/>
                    <a:pt x="118" y="118"/>
                    <a:pt x="118" y="118"/>
                  </a:cubicBezTo>
                  <a:cubicBezTo>
                    <a:pt x="118" y="117"/>
                    <a:pt x="119" y="117"/>
                    <a:pt x="119" y="117"/>
                  </a:cubicBezTo>
                  <a:cubicBezTo>
                    <a:pt x="131" y="105"/>
                    <a:pt x="138" y="88"/>
                    <a:pt x="138" y="69"/>
                  </a:cubicBezTo>
                  <a:cubicBezTo>
                    <a:pt x="138" y="56"/>
                    <a:pt x="135" y="44"/>
                    <a:pt x="128" y="34"/>
                  </a:cubicBezTo>
                  <a:cubicBezTo>
                    <a:pt x="128" y="33"/>
                    <a:pt x="128" y="33"/>
                    <a:pt x="127" y="33"/>
                  </a:cubicBezTo>
                  <a:cubicBezTo>
                    <a:pt x="127" y="33"/>
                    <a:pt x="127" y="32"/>
                    <a:pt x="127" y="32"/>
                  </a:cubicBezTo>
                  <a:cubicBezTo>
                    <a:pt x="115" y="13"/>
                    <a:pt x="93" y="0"/>
                    <a:pt x="69"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6" name="Google Shape;746;p82"/>
            <p:cNvSpPr/>
            <p:nvPr/>
          </p:nvSpPr>
          <p:spPr>
            <a:xfrm>
              <a:off x="4101722" y="2631899"/>
              <a:ext cx="134746" cy="128009"/>
            </a:xfrm>
            <a:custGeom>
              <a:rect b="b" l="l" r="r" t="t"/>
              <a:pathLst>
                <a:path extrusionOk="0" h="37" w="39">
                  <a:moveTo>
                    <a:pt x="2" y="34"/>
                  </a:moveTo>
                  <a:cubicBezTo>
                    <a:pt x="1" y="34"/>
                    <a:pt x="1" y="34"/>
                    <a:pt x="0" y="34"/>
                  </a:cubicBezTo>
                  <a:cubicBezTo>
                    <a:pt x="0" y="35"/>
                    <a:pt x="0" y="36"/>
                    <a:pt x="0" y="36"/>
                  </a:cubicBezTo>
                  <a:cubicBezTo>
                    <a:pt x="1" y="37"/>
                    <a:pt x="1" y="37"/>
                    <a:pt x="2" y="37"/>
                  </a:cubicBezTo>
                  <a:cubicBezTo>
                    <a:pt x="2" y="37"/>
                    <a:pt x="2" y="37"/>
                    <a:pt x="3" y="37"/>
                  </a:cubicBezTo>
                  <a:cubicBezTo>
                    <a:pt x="3" y="36"/>
                    <a:pt x="3" y="35"/>
                    <a:pt x="3" y="34"/>
                  </a:cubicBezTo>
                  <a:cubicBezTo>
                    <a:pt x="3" y="34"/>
                    <a:pt x="2" y="34"/>
                    <a:pt x="2" y="34"/>
                  </a:cubicBezTo>
                  <a:moveTo>
                    <a:pt x="9" y="27"/>
                  </a:moveTo>
                  <a:cubicBezTo>
                    <a:pt x="9" y="27"/>
                    <a:pt x="8" y="27"/>
                    <a:pt x="8" y="27"/>
                  </a:cubicBezTo>
                  <a:cubicBezTo>
                    <a:pt x="7" y="28"/>
                    <a:pt x="7" y="29"/>
                    <a:pt x="8" y="30"/>
                  </a:cubicBezTo>
                  <a:cubicBezTo>
                    <a:pt x="8" y="30"/>
                    <a:pt x="8" y="30"/>
                    <a:pt x="9" y="30"/>
                  </a:cubicBezTo>
                  <a:cubicBezTo>
                    <a:pt x="9" y="30"/>
                    <a:pt x="10" y="30"/>
                    <a:pt x="10" y="30"/>
                  </a:cubicBezTo>
                  <a:cubicBezTo>
                    <a:pt x="11" y="29"/>
                    <a:pt x="11" y="28"/>
                    <a:pt x="10" y="27"/>
                  </a:cubicBezTo>
                  <a:cubicBezTo>
                    <a:pt x="10" y="27"/>
                    <a:pt x="9" y="27"/>
                    <a:pt x="9" y="27"/>
                  </a:cubicBezTo>
                  <a:moveTo>
                    <a:pt x="15" y="22"/>
                  </a:moveTo>
                  <a:cubicBezTo>
                    <a:pt x="15" y="22"/>
                    <a:pt x="15" y="22"/>
                    <a:pt x="15" y="23"/>
                  </a:cubicBezTo>
                  <a:cubicBezTo>
                    <a:pt x="15" y="23"/>
                    <a:pt x="16" y="23"/>
                    <a:pt x="16" y="23"/>
                  </a:cubicBezTo>
                  <a:cubicBezTo>
                    <a:pt x="16" y="23"/>
                    <a:pt x="17" y="23"/>
                    <a:pt x="17" y="23"/>
                  </a:cubicBezTo>
                  <a:cubicBezTo>
                    <a:pt x="16" y="23"/>
                    <a:pt x="15" y="22"/>
                    <a:pt x="15" y="22"/>
                  </a:cubicBezTo>
                  <a:moveTo>
                    <a:pt x="17" y="20"/>
                  </a:moveTo>
                  <a:cubicBezTo>
                    <a:pt x="17" y="20"/>
                    <a:pt x="17" y="20"/>
                    <a:pt x="17" y="20"/>
                  </a:cubicBezTo>
                  <a:cubicBezTo>
                    <a:pt x="17" y="20"/>
                    <a:pt x="17" y="20"/>
                    <a:pt x="17" y="20"/>
                  </a:cubicBezTo>
                  <a:moveTo>
                    <a:pt x="23" y="13"/>
                  </a:moveTo>
                  <a:cubicBezTo>
                    <a:pt x="23" y="13"/>
                    <a:pt x="23" y="13"/>
                    <a:pt x="22" y="14"/>
                  </a:cubicBezTo>
                  <a:cubicBezTo>
                    <a:pt x="22" y="14"/>
                    <a:pt x="22" y="15"/>
                    <a:pt x="22" y="16"/>
                  </a:cubicBezTo>
                  <a:cubicBezTo>
                    <a:pt x="23" y="16"/>
                    <a:pt x="23" y="16"/>
                    <a:pt x="24" y="16"/>
                  </a:cubicBezTo>
                  <a:cubicBezTo>
                    <a:pt x="24" y="16"/>
                    <a:pt x="24" y="16"/>
                    <a:pt x="25" y="16"/>
                  </a:cubicBezTo>
                  <a:cubicBezTo>
                    <a:pt x="25" y="16"/>
                    <a:pt x="25" y="16"/>
                    <a:pt x="25" y="16"/>
                  </a:cubicBezTo>
                  <a:cubicBezTo>
                    <a:pt x="24" y="15"/>
                    <a:pt x="24" y="14"/>
                    <a:pt x="23" y="13"/>
                  </a:cubicBezTo>
                  <a:moveTo>
                    <a:pt x="31" y="6"/>
                  </a:moveTo>
                  <a:cubicBezTo>
                    <a:pt x="30" y="6"/>
                    <a:pt x="30" y="6"/>
                    <a:pt x="30" y="7"/>
                  </a:cubicBezTo>
                  <a:cubicBezTo>
                    <a:pt x="29" y="7"/>
                    <a:pt x="29" y="8"/>
                    <a:pt x="30" y="9"/>
                  </a:cubicBezTo>
                  <a:cubicBezTo>
                    <a:pt x="30" y="9"/>
                    <a:pt x="30" y="10"/>
                    <a:pt x="31" y="10"/>
                  </a:cubicBezTo>
                  <a:cubicBezTo>
                    <a:pt x="31" y="10"/>
                    <a:pt x="32" y="10"/>
                    <a:pt x="32" y="9"/>
                  </a:cubicBezTo>
                  <a:cubicBezTo>
                    <a:pt x="33" y="9"/>
                    <a:pt x="33" y="8"/>
                    <a:pt x="32" y="7"/>
                  </a:cubicBezTo>
                  <a:cubicBezTo>
                    <a:pt x="32" y="7"/>
                    <a:pt x="31" y="6"/>
                    <a:pt x="31" y="6"/>
                  </a:cubicBezTo>
                  <a:moveTo>
                    <a:pt x="39" y="3"/>
                  </a:moveTo>
                  <a:cubicBezTo>
                    <a:pt x="38" y="3"/>
                    <a:pt x="38" y="3"/>
                    <a:pt x="38" y="3"/>
                  </a:cubicBezTo>
                  <a:cubicBezTo>
                    <a:pt x="38" y="3"/>
                    <a:pt x="38" y="3"/>
                    <a:pt x="38" y="3"/>
                  </a:cubicBezTo>
                  <a:cubicBezTo>
                    <a:pt x="38" y="3"/>
                    <a:pt x="39" y="3"/>
                    <a:pt x="39" y="3"/>
                  </a:cubicBezTo>
                  <a:moveTo>
                    <a:pt x="38" y="0"/>
                  </a:moveTo>
                  <a:cubicBezTo>
                    <a:pt x="38" y="0"/>
                    <a:pt x="37" y="0"/>
                    <a:pt x="37" y="0"/>
                  </a:cubicBezTo>
                  <a:cubicBezTo>
                    <a:pt x="37" y="0"/>
                    <a:pt x="37" y="0"/>
                    <a:pt x="37" y="0"/>
                  </a:cubicBezTo>
                  <a:cubicBezTo>
                    <a:pt x="37" y="0"/>
                    <a:pt x="38" y="0"/>
                    <a:pt x="39" y="0"/>
                  </a:cubicBezTo>
                  <a:cubicBezTo>
                    <a:pt x="39" y="0"/>
                    <a:pt x="39" y="0"/>
                    <a:pt x="39" y="0"/>
                  </a:cubicBezTo>
                  <a:cubicBezTo>
                    <a:pt x="39" y="0"/>
                    <a:pt x="39" y="0"/>
                    <a:pt x="38"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7" name="Google Shape;747;p82"/>
            <p:cNvSpPr/>
            <p:nvPr/>
          </p:nvSpPr>
          <p:spPr>
            <a:xfrm>
              <a:off x="4246573" y="2449992"/>
              <a:ext cx="192014" cy="299811"/>
            </a:xfrm>
            <a:custGeom>
              <a:rect b="b" l="l" r="r" t="t"/>
              <a:pathLst>
                <a:path extrusionOk="0" h="87" w="57">
                  <a:moveTo>
                    <a:pt x="48" y="85"/>
                  </a:moveTo>
                  <a:cubicBezTo>
                    <a:pt x="48" y="85"/>
                    <a:pt x="47" y="85"/>
                    <a:pt x="47" y="86"/>
                  </a:cubicBezTo>
                  <a:cubicBezTo>
                    <a:pt x="47" y="86"/>
                    <a:pt x="46" y="86"/>
                    <a:pt x="46" y="87"/>
                  </a:cubicBezTo>
                  <a:cubicBezTo>
                    <a:pt x="47" y="86"/>
                    <a:pt x="47" y="86"/>
                    <a:pt x="48" y="85"/>
                  </a:cubicBezTo>
                  <a:moveTo>
                    <a:pt x="41" y="78"/>
                  </a:moveTo>
                  <a:cubicBezTo>
                    <a:pt x="40" y="78"/>
                    <a:pt x="40" y="79"/>
                    <a:pt x="39" y="79"/>
                  </a:cubicBezTo>
                  <a:cubicBezTo>
                    <a:pt x="39" y="80"/>
                    <a:pt x="39" y="81"/>
                    <a:pt x="40" y="81"/>
                  </a:cubicBezTo>
                  <a:cubicBezTo>
                    <a:pt x="40" y="82"/>
                    <a:pt x="40" y="82"/>
                    <a:pt x="41" y="82"/>
                  </a:cubicBezTo>
                  <a:cubicBezTo>
                    <a:pt x="41" y="82"/>
                    <a:pt x="42" y="82"/>
                    <a:pt x="42" y="81"/>
                  </a:cubicBezTo>
                  <a:cubicBezTo>
                    <a:pt x="42" y="81"/>
                    <a:pt x="42" y="80"/>
                    <a:pt x="42" y="79"/>
                  </a:cubicBezTo>
                  <a:cubicBezTo>
                    <a:pt x="41" y="79"/>
                    <a:pt x="41" y="78"/>
                    <a:pt x="41" y="78"/>
                  </a:cubicBezTo>
                  <a:moveTo>
                    <a:pt x="33" y="72"/>
                  </a:moveTo>
                  <a:cubicBezTo>
                    <a:pt x="33" y="72"/>
                    <a:pt x="32" y="72"/>
                    <a:pt x="32" y="72"/>
                  </a:cubicBezTo>
                  <a:cubicBezTo>
                    <a:pt x="31" y="73"/>
                    <a:pt x="31" y="74"/>
                    <a:pt x="32" y="75"/>
                  </a:cubicBezTo>
                  <a:cubicBezTo>
                    <a:pt x="32" y="75"/>
                    <a:pt x="33" y="75"/>
                    <a:pt x="33" y="75"/>
                  </a:cubicBezTo>
                  <a:cubicBezTo>
                    <a:pt x="34" y="75"/>
                    <a:pt x="34" y="75"/>
                    <a:pt x="34" y="75"/>
                  </a:cubicBezTo>
                  <a:cubicBezTo>
                    <a:pt x="35" y="74"/>
                    <a:pt x="35" y="73"/>
                    <a:pt x="34" y="72"/>
                  </a:cubicBezTo>
                  <a:cubicBezTo>
                    <a:pt x="34" y="72"/>
                    <a:pt x="34" y="72"/>
                    <a:pt x="33" y="72"/>
                  </a:cubicBezTo>
                  <a:moveTo>
                    <a:pt x="25" y="65"/>
                  </a:moveTo>
                  <a:cubicBezTo>
                    <a:pt x="25" y="65"/>
                    <a:pt x="25" y="66"/>
                    <a:pt x="25" y="66"/>
                  </a:cubicBezTo>
                  <a:cubicBezTo>
                    <a:pt x="24" y="66"/>
                    <a:pt x="24" y="67"/>
                    <a:pt x="25" y="68"/>
                  </a:cubicBezTo>
                  <a:cubicBezTo>
                    <a:pt x="25" y="68"/>
                    <a:pt x="25" y="68"/>
                    <a:pt x="26" y="68"/>
                  </a:cubicBezTo>
                  <a:cubicBezTo>
                    <a:pt x="26" y="68"/>
                    <a:pt x="27" y="68"/>
                    <a:pt x="27" y="68"/>
                  </a:cubicBezTo>
                  <a:cubicBezTo>
                    <a:pt x="27" y="68"/>
                    <a:pt x="27" y="68"/>
                    <a:pt x="27" y="67"/>
                  </a:cubicBezTo>
                  <a:cubicBezTo>
                    <a:pt x="27" y="67"/>
                    <a:pt x="26" y="66"/>
                    <a:pt x="25" y="65"/>
                  </a:cubicBezTo>
                  <a:moveTo>
                    <a:pt x="19" y="61"/>
                  </a:moveTo>
                  <a:cubicBezTo>
                    <a:pt x="19" y="61"/>
                    <a:pt x="19" y="62"/>
                    <a:pt x="19" y="62"/>
                  </a:cubicBezTo>
                  <a:cubicBezTo>
                    <a:pt x="19" y="62"/>
                    <a:pt x="19" y="62"/>
                    <a:pt x="19" y="61"/>
                  </a:cubicBezTo>
                  <a:cubicBezTo>
                    <a:pt x="19" y="61"/>
                    <a:pt x="19" y="61"/>
                    <a:pt x="19" y="61"/>
                  </a:cubicBezTo>
                  <a:moveTo>
                    <a:pt x="11" y="52"/>
                  </a:moveTo>
                  <a:cubicBezTo>
                    <a:pt x="10" y="52"/>
                    <a:pt x="10" y="52"/>
                    <a:pt x="10" y="52"/>
                  </a:cubicBezTo>
                  <a:cubicBezTo>
                    <a:pt x="9" y="53"/>
                    <a:pt x="9" y="54"/>
                    <a:pt x="10" y="55"/>
                  </a:cubicBezTo>
                  <a:cubicBezTo>
                    <a:pt x="10" y="55"/>
                    <a:pt x="11" y="55"/>
                    <a:pt x="11" y="55"/>
                  </a:cubicBezTo>
                  <a:cubicBezTo>
                    <a:pt x="12" y="55"/>
                    <a:pt x="12" y="55"/>
                    <a:pt x="12" y="55"/>
                  </a:cubicBezTo>
                  <a:cubicBezTo>
                    <a:pt x="13" y="54"/>
                    <a:pt x="13" y="53"/>
                    <a:pt x="12" y="52"/>
                  </a:cubicBezTo>
                  <a:cubicBezTo>
                    <a:pt x="12" y="52"/>
                    <a:pt x="11" y="52"/>
                    <a:pt x="11" y="52"/>
                  </a:cubicBezTo>
                  <a:moveTo>
                    <a:pt x="3" y="45"/>
                  </a:moveTo>
                  <a:cubicBezTo>
                    <a:pt x="3" y="45"/>
                    <a:pt x="3" y="45"/>
                    <a:pt x="2" y="46"/>
                  </a:cubicBezTo>
                  <a:cubicBezTo>
                    <a:pt x="2" y="46"/>
                    <a:pt x="2" y="47"/>
                    <a:pt x="2" y="48"/>
                  </a:cubicBezTo>
                  <a:cubicBezTo>
                    <a:pt x="3" y="48"/>
                    <a:pt x="3" y="48"/>
                    <a:pt x="3" y="48"/>
                  </a:cubicBezTo>
                  <a:cubicBezTo>
                    <a:pt x="4" y="48"/>
                    <a:pt x="4" y="48"/>
                    <a:pt x="5" y="48"/>
                  </a:cubicBezTo>
                  <a:cubicBezTo>
                    <a:pt x="5" y="47"/>
                    <a:pt x="5" y="46"/>
                    <a:pt x="5" y="45"/>
                  </a:cubicBezTo>
                  <a:cubicBezTo>
                    <a:pt x="4" y="45"/>
                    <a:pt x="4" y="45"/>
                    <a:pt x="3" y="45"/>
                  </a:cubicBezTo>
                  <a:moveTo>
                    <a:pt x="2" y="39"/>
                  </a:moveTo>
                  <a:cubicBezTo>
                    <a:pt x="0" y="39"/>
                    <a:pt x="0" y="39"/>
                    <a:pt x="0" y="39"/>
                  </a:cubicBezTo>
                  <a:cubicBezTo>
                    <a:pt x="0" y="42"/>
                    <a:pt x="0" y="42"/>
                    <a:pt x="0" y="42"/>
                  </a:cubicBezTo>
                  <a:cubicBezTo>
                    <a:pt x="0" y="42"/>
                    <a:pt x="0" y="42"/>
                    <a:pt x="1" y="42"/>
                  </a:cubicBezTo>
                  <a:cubicBezTo>
                    <a:pt x="1" y="42"/>
                    <a:pt x="1" y="42"/>
                    <a:pt x="1" y="42"/>
                  </a:cubicBezTo>
                  <a:cubicBezTo>
                    <a:pt x="2" y="41"/>
                    <a:pt x="2" y="40"/>
                    <a:pt x="2" y="39"/>
                  </a:cubicBezTo>
                  <a:cubicBezTo>
                    <a:pt x="2" y="39"/>
                    <a:pt x="2" y="39"/>
                    <a:pt x="2" y="39"/>
                  </a:cubicBezTo>
                  <a:moveTo>
                    <a:pt x="9" y="33"/>
                  </a:moveTo>
                  <a:cubicBezTo>
                    <a:pt x="8" y="33"/>
                    <a:pt x="8" y="33"/>
                    <a:pt x="8" y="33"/>
                  </a:cubicBezTo>
                  <a:cubicBezTo>
                    <a:pt x="7" y="34"/>
                    <a:pt x="7" y="35"/>
                    <a:pt x="7" y="36"/>
                  </a:cubicBezTo>
                  <a:cubicBezTo>
                    <a:pt x="8" y="36"/>
                    <a:pt x="8" y="36"/>
                    <a:pt x="9" y="36"/>
                  </a:cubicBezTo>
                  <a:cubicBezTo>
                    <a:pt x="10" y="36"/>
                    <a:pt x="10" y="36"/>
                    <a:pt x="10" y="36"/>
                  </a:cubicBezTo>
                  <a:cubicBezTo>
                    <a:pt x="10" y="35"/>
                    <a:pt x="11" y="34"/>
                    <a:pt x="10" y="34"/>
                  </a:cubicBezTo>
                  <a:cubicBezTo>
                    <a:pt x="10" y="33"/>
                    <a:pt x="9" y="33"/>
                    <a:pt x="9" y="33"/>
                  </a:cubicBezTo>
                  <a:moveTo>
                    <a:pt x="17" y="27"/>
                  </a:moveTo>
                  <a:cubicBezTo>
                    <a:pt x="17" y="27"/>
                    <a:pt x="16" y="27"/>
                    <a:pt x="16" y="27"/>
                  </a:cubicBezTo>
                  <a:cubicBezTo>
                    <a:pt x="15" y="28"/>
                    <a:pt x="15" y="29"/>
                    <a:pt x="16" y="30"/>
                  </a:cubicBezTo>
                  <a:cubicBezTo>
                    <a:pt x="16" y="30"/>
                    <a:pt x="16" y="30"/>
                    <a:pt x="17" y="30"/>
                  </a:cubicBezTo>
                  <a:cubicBezTo>
                    <a:pt x="18" y="30"/>
                    <a:pt x="18" y="30"/>
                    <a:pt x="18" y="30"/>
                  </a:cubicBezTo>
                  <a:cubicBezTo>
                    <a:pt x="19" y="30"/>
                    <a:pt x="19" y="29"/>
                    <a:pt x="18" y="28"/>
                  </a:cubicBezTo>
                  <a:cubicBezTo>
                    <a:pt x="18" y="27"/>
                    <a:pt x="17" y="27"/>
                    <a:pt x="17" y="27"/>
                  </a:cubicBezTo>
                  <a:moveTo>
                    <a:pt x="25" y="21"/>
                  </a:moveTo>
                  <a:cubicBezTo>
                    <a:pt x="25" y="21"/>
                    <a:pt x="24" y="21"/>
                    <a:pt x="24" y="22"/>
                  </a:cubicBezTo>
                  <a:cubicBezTo>
                    <a:pt x="23" y="22"/>
                    <a:pt x="23" y="23"/>
                    <a:pt x="24" y="24"/>
                  </a:cubicBezTo>
                  <a:cubicBezTo>
                    <a:pt x="24" y="24"/>
                    <a:pt x="25" y="25"/>
                    <a:pt x="25" y="25"/>
                  </a:cubicBezTo>
                  <a:cubicBezTo>
                    <a:pt x="26" y="24"/>
                    <a:pt x="26" y="24"/>
                    <a:pt x="26" y="24"/>
                  </a:cubicBezTo>
                  <a:cubicBezTo>
                    <a:pt x="27" y="24"/>
                    <a:pt x="27" y="23"/>
                    <a:pt x="26" y="22"/>
                  </a:cubicBezTo>
                  <a:cubicBezTo>
                    <a:pt x="26" y="22"/>
                    <a:pt x="26" y="21"/>
                    <a:pt x="25" y="21"/>
                  </a:cubicBezTo>
                  <a:moveTo>
                    <a:pt x="33" y="16"/>
                  </a:moveTo>
                  <a:cubicBezTo>
                    <a:pt x="33" y="16"/>
                    <a:pt x="33" y="16"/>
                    <a:pt x="32" y="16"/>
                  </a:cubicBezTo>
                  <a:cubicBezTo>
                    <a:pt x="32" y="16"/>
                    <a:pt x="31" y="18"/>
                    <a:pt x="32" y="18"/>
                  </a:cubicBezTo>
                  <a:cubicBezTo>
                    <a:pt x="32" y="19"/>
                    <a:pt x="33" y="19"/>
                    <a:pt x="33" y="19"/>
                  </a:cubicBezTo>
                  <a:cubicBezTo>
                    <a:pt x="34" y="19"/>
                    <a:pt x="34" y="19"/>
                    <a:pt x="34" y="19"/>
                  </a:cubicBezTo>
                  <a:cubicBezTo>
                    <a:pt x="35" y="18"/>
                    <a:pt x="35" y="17"/>
                    <a:pt x="35" y="16"/>
                  </a:cubicBezTo>
                  <a:cubicBezTo>
                    <a:pt x="34" y="16"/>
                    <a:pt x="34" y="16"/>
                    <a:pt x="33" y="16"/>
                  </a:cubicBezTo>
                  <a:moveTo>
                    <a:pt x="41" y="10"/>
                  </a:moveTo>
                  <a:cubicBezTo>
                    <a:pt x="41" y="10"/>
                    <a:pt x="41" y="10"/>
                    <a:pt x="40" y="10"/>
                  </a:cubicBezTo>
                  <a:cubicBezTo>
                    <a:pt x="40" y="11"/>
                    <a:pt x="40" y="12"/>
                    <a:pt x="40" y="13"/>
                  </a:cubicBezTo>
                  <a:cubicBezTo>
                    <a:pt x="40" y="13"/>
                    <a:pt x="41" y="13"/>
                    <a:pt x="41" y="13"/>
                  </a:cubicBezTo>
                  <a:cubicBezTo>
                    <a:pt x="42" y="13"/>
                    <a:pt x="42" y="13"/>
                    <a:pt x="42" y="13"/>
                  </a:cubicBezTo>
                  <a:cubicBezTo>
                    <a:pt x="43" y="12"/>
                    <a:pt x="43" y="11"/>
                    <a:pt x="43" y="11"/>
                  </a:cubicBezTo>
                  <a:cubicBezTo>
                    <a:pt x="42" y="10"/>
                    <a:pt x="42" y="10"/>
                    <a:pt x="41" y="10"/>
                  </a:cubicBezTo>
                  <a:moveTo>
                    <a:pt x="50" y="4"/>
                  </a:moveTo>
                  <a:cubicBezTo>
                    <a:pt x="49" y="4"/>
                    <a:pt x="49" y="4"/>
                    <a:pt x="49" y="4"/>
                  </a:cubicBezTo>
                  <a:cubicBezTo>
                    <a:pt x="48" y="5"/>
                    <a:pt x="48" y="6"/>
                    <a:pt x="48" y="7"/>
                  </a:cubicBezTo>
                  <a:cubicBezTo>
                    <a:pt x="49" y="7"/>
                    <a:pt x="49" y="7"/>
                    <a:pt x="50" y="7"/>
                  </a:cubicBezTo>
                  <a:cubicBezTo>
                    <a:pt x="51" y="7"/>
                    <a:pt x="51" y="7"/>
                    <a:pt x="51" y="7"/>
                  </a:cubicBezTo>
                  <a:cubicBezTo>
                    <a:pt x="51" y="7"/>
                    <a:pt x="52" y="6"/>
                    <a:pt x="51" y="5"/>
                  </a:cubicBezTo>
                  <a:cubicBezTo>
                    <a:pt x="51" y="4"/>
                    <a:pt x="50" y="4"/>
                    <a:pt x="50" y="4"/>
                  </a:cubicBezTo>
                  <a:moveTo>
                    <a:pt x="56" y="0"/>
                  </a:moveTo>
                  <a:cubicBezTo>
                    <a:pt x="56" y="0"/>
                    <a:pt x="56" y="1"/>
                    <a:pt x="56" y="1"/>
                  </a:cubicBezTo>
                  <a:cubicBezTo>
                    <a:pt x="57" y="1"/>
                    <a:pt x="57" y="1"/>
                    <a:pt x="57" y="2"/>
                  </a:cubicBezTo>
                  <a:cubicBezTo>
                    <a:pt x="57" y="1"/>
                    <a:pt x="57" y="0"/>
                    <a:pt x="56"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8" name="Google Shape;748;p82"/>
            <p:cNvSpPr/>
            <p:nvPr/>
          </p:nvSpPr>
          <p:spPr>
            <a:xfrm>
              <a:off x="4078141" y="2355670"/>
              <a:ext cx="141483" cy="249280"/>
            </a:xfrm>
            <a:custGeom>
              <a:rect b="b" l="l" r="r" t="t"/>
              <a:pathLst>
                <a:path extrusionOk="0" h="73" w="41">
                  <a:moveTo>
                    <a:pt x="31" y="69"/>
                  </a:moveTo>
                  <a:cubicBezTo>
                    <a:pt x="31" y="69"/>
                    <a:pt x="31" y="69"/>
                    <a:pt x="30" y="69"/>
                  </a:cubicBezTo>
                  <a:cubicBezTo>
                    <a:pt x="30" y="70"/>
                    <a:pt x="29" y="71"/>
                    <a:pt x="30" y="72"/>
                  </a:cubicBezTo>
                  <a:cubicBezTo>
                    <a:pt x="30" y="72"/>
                    <a:pt x="31" y="73"/>
                    <a:pt x="31" y="73"/>
                  </a:cubicBezTo>
                  <a:cubicBezTo>
                    <a:pt x="32" y="73"/>
                    <a:pt x="32" y="72"/>
                    <a:pt x="32" y="72"/>
                  </a:cubicBezTo>
                  <a:cubicBezTo>
                    <a:pt x="33" y="72"/>
                    <a:pt x="33" y="72"/>
                    <a:pt x="33" y="72"/>
                  </a:cubicBezTo>
                  <a:cubicBezTo>
                    <a:pt x="33" y="72"/>
                    <a:pt x="33" y="73"/>
                    <a:pt x="34" y="73"/>
                  </a:cubicBezTo>
                  <a:cubicBezTo>
                    <a:pt x="34" y="73"/>
                    <a:pt x="34" y="73"/>
                    <a:pt x="34" y="73"/>
                  </a:cubicBezTo>
                  <a:cubicBezTo>
                    <a:pt x="35" y="73"/>
                    <a:pt x="36" y="72"/>
                    <a:pt x="36" y="71"/>
                  </a:cubicBezTo>
                  <a:cubicBezTo>
                    <a:pt x="36" y="71"/>
                    <a:pt x="35" y="70"/>
                    <a:pt x="34" y="70"/>
                  </a:cubicBezTo>
                  <a:cubicBezTo>
                    <a:pt x="34" y="70"/>
                    <a:pt x="34" y="70"/>
                    <a:pt x="34" y="70"/>
                  </a:cubicBezTo>
                  <a:cubicBezTo>
                    <a:pt x="34" y="70"/>
                    <a:pt x="33" y="70"/>
                    <a:pt x="33" y="70"/>
                  </a:cubicBezTo>
                  <a:cubicBezTo>
                    <a:pt x="33" y="70"/>
                    <a:pt x="33" y="70"/>
                    <a:pt x="33" y="70"/>
                  </a:cubicBezTo>
                  <a:cubicBezTo>
                    <a:pt x="32" y="70"/>
                    <a:pt x="32" y="69"/>
                    <a:pt x="31" y="69"/>
                  </a:cubicBezTo>
                  <a:moveTo>
                    <a:pt x="26" y="60"/>
                  </a:moveTo>
                  <a:cubicBezTo>
                    <a:pt x="26" y="60"/>
                    <a:pt x="26" y="60"/>
                    <a:pt x="26" y="61"/>
                  </a:cubicBezTo>
                  <a:cubicBezTo>
                    <a:pt x="25" y="61"/>
                    <a:pt x="25" y="62"/>
                    <a:pt x="25" y="63"/>
                  </a:cubicBezTo>
                  <a:cubicBezTo>
                    <a:pt x="25" y="63"/>
                    <a:pt x="26" y="64"/>
                    <a:pt x="26" y="64"/>
                  </a:cubicBezTo>
                  <a:cubicBezTo>
                    <a:pt x="27" y="64"/>
                    <a:pt x="27" y="64"/>
                    <a:pt x="27" y="64"/>
                  </a:cubicBezTo>
                  <a:cubicBezTo>
                    <a:pt x="28" y="63"/>
                    <a:pt x="28" y="62"/>
                    <a:pt x="28" y="61"/>
                  </a:cubicBezTo>
                  <a:cubicBezTo>
                    <a:pt x="28" y="61"/>
                    <a:pt x="27" y="60"/>
                    <a:pt x="26" y="60"/>
                  </a:cubicBezTo>
                  <a:moveTo>
                    <a:pt x="35" y="60"/>
                  </a:moveTo>
                  <a:cubicBezTo>
                    <a:pt x="34" y="60"/>
                    <a:pt x="33" y="60"/>
                    <a:pt x="33" y="61"/>
                  </a:cubicBezTo>
                  <a:cubicBezTo>
                    <a:pt x="33" y="62"/>
                    <a:pt x="34" y="63"/>
                    <a:pt x="35" y="63"/>
                  </a:cubicBezTo>
                  <a:cubicBezTo>
                    <a:pt x="35" y="63"/>
                    <a:pt x="35" y="63"/>
                    <a:pt x="35" y="63"/>
                  </a:cubicBezTo>
                  <a:cubicBezTo>
                    <a:pt x="36" y="63"/>
                    <a:pt x="37" y="62"/>
                    <a:pt x="37" y="62"/>
                  </a:cubicBezTo>
                  <a:cubicBezTo>
                    <a:pt x="37" y="61"/>
                    <a:pt x="36" y="60"/>
                    <a:pt x="35" y="60"/>
                  </a:cubicBezTo>
                  <a:cubicBezTo>
                    <a:pt x="35" y="60"/>
                    <a:pt x="35" y="60"/>
                    <a:pt x="35" y="60"/>
                  </a:cubicBezTo>
                  <a:moveTo>
                    <a:pt x="22" y="52"/>
                  </a:moveTo>
                  <a:cubicBezTo>
                    <a:pt x="21" y="52"/>
                    <a:pt x="21" y="52"/>
                    <a:pt x="21" y="52"/>
                  </a:cubicBezTo>
                  <a:cubicBezTo>
                    <a:pt x="20" y="52"/>
                    <a:pt x="20" y="53"/>
                    <a:pt x="20" y="54"/>
                  </a:cubicBezTo>
                  <a:cubicBezTo>
                    <a:pt x="20" y="55"/>
                    <a:pt x="21" y="55"/>
                    <a:pt x="22" y="55"/>
                  </a:cubicBezTo>
                  <a:cubicBezTo>
                    <a:pt x="22" y="55"/>
                    <a:pt x="22" y="55"/>
                    <a:pt x="22" y="55"/>
                  </a:cubicBezTo>
                  <a:cubicBezTo>
                    <a:pt x="23" y="54"/>
                    <a:pt x="24" y="53"/>
                    <a:pt x="23" y="53"/>
                  </a:cubicBezTo>
                  <a:cubicBezTo>
                    <a:pt x="23" y="52"/>
                    <a:pt x="22" y="52"/>
                    <a:pt x="22" y="52"/>
                  </a:cubicBezTo>
                  <a:moveTo>
                    <a:pt x="36" y="50"/>
                  </a:moveTo>
                  <a:cubicBezTo>
                    <a:pt x="35" y="50"/>
                    <a:pt x="34" y="50"/>
                    <a:pt x="34" y="51"/>
                  </a:cubicBezTo>
                  <a:cubicBezTo>
                    <a:pt x="34" y="52"/>
                    <a:pt x="35" y="53"/>
                    <a:pt x="36" y="53"/>
                  </a:cubicBezTo>
                  <a:cubicBezTo>
                    <a:pt x="36" y="53"/>
                    <a:pt x="36" y="53"/>
                    <a:pt x="36" y="53"/>
                  </a:cubicBezTo>
                  <a:cubicBezTo>
                    <a:pt x="37" y="53"/>
                    <a:pt x="37" y="52"/>
                    <a:pt x="37" y="52"/>
                  </a:cubicBezTo>
                  <a:cubicBezTo>
                    <a:pt x="37" y="51"/>
                    <a:pt x="37" y="50"/>
                    <a:pt x="36" y="50"/>
                  </a:cubicBezTo>
                  <a:cubicBezTo>
                    <a:pt x="36" y="50"/>
                    <a:pt x="36" y="50"/>
                    <a:pt x="36" y="50"/>
                  </a:cubicBezTo>
                  <a:moveTo>
                    <a:pt x="17" y="43"/>
                  </a:moveTo>
                  <a:cubicBezTo>
                    <a:pt x="17" y="43"/>
                    <a:pt x="16" y="43"/>
                    <a:pt x="16" y="43"/>
                  </a:cubicBezTo>
                  <a:cubicBezTo>
                    <a:pt x="15" y="44"/>
                    <a:pt x="15" y="45"/>
                    <a:pt x="15" y="45"/>
                  </a:cubicBezTo>
                  <a:cubicBezTo>
                    <a:pt x="16" y="46"/>
                    <a:pt x="16" y="46"/>
                    <a:pt x="17" y="46"/>
                  </a:cubicBezTo>
                  <a:cubicBezTo>
                    <a:pt x="18" y="46"/>
                    <a:pt x="18" y="46"/>
                    <a:pt x="18" y="46"/>
                  </a:cubicBezTo>
                  <a:cubicBezTo>
                    <a:pt x="18" y="46"/>
                    <a:pt x="19" y="45"/>
                    <a:pt x="18" y="44"/>
                  </a:cubicBezTo>
                  <a:cubicBezTo>
                    <a:pt x="18" y="43"/>
                    <a:pt x="17" y="43"/>
                    <a:pt x="17" y="43"/>
                  </a:cubicBezTo>
                  <a:moveTo>
                    <a:pt x="36" y="40"/>
                  </a:moveTo>
                  <a:cubicBezTo>
                    <a:pt x="36" y="40"/>
                    <a:pt x="35" y="40"/>
                    <a:pt x="35" y="41"/>
                  </a:cubicBezTo>
                  <a:cubicBezTo>
                    <a:pt x="35" y="42"/>
                    <a:pt x="35" y="43"/>
                    <a:pt x="36" y="43"/>
                  </a:cubicBezTo>
                  <a:cubicBezTo>
                    <a:pt x="36" y="43"/>
                    <a:pt x="36" y="43"/>
                    <a:pt x="36" y="43"/>
                  </a:cubicBezTo>
                  <a:cubicBezTo>
                    <a:pt x="37" y="43"/>
                    <a:pt x="38" y="42"/>
                    <a:pt x="38" y="42"/>
                  </a:cubicBezTo>
                  <a:cubicBezTo>
                    <a:pt x="38" y="41"/>
                    <a:pt x="37" y="40"/>
                    <a:pt x="37" y="40"/>
                  </a:cubicBezTo>
                  <a:cubicBezTo>
                    <a:pt x="37" y="40"/>
                    <a:pt x="36" y="40"/>
                    <a:pt x="36" y="40"/>
                  </a:cubicBezTo>
                  <a:moveTo>
                    <a:pt x="12" y="34"/>
                  </a:moveTo>
                  <a:cubicBezTo>
                    <a:pt x="12" y="34"/>
                    <a:pt x="11" y="34"/>
                    <a:pt x="11" y="34"/>
                  </a:cubicBezTo>
                  <a:cubicBezTo>
                    <a:pt x="10" y="35"/>
                    <a:pt x="10" y="36"/>
                    <a:pt x="11" y="37"/>
                  </a:cubicBezTo>
                  <a:cubicBezTo>
                    <a:pt x="11" y="37"/>
                    <a:pt x="11" y="37"/>
                    <a:pt x="12" y="37"/>
                  </a:cubicBezTo>
                  <a:cubicBezTo>
                    <a:pt x="12" y="37"/>
                    <a:pt x="13" y="36"/>
                    <a:pt x="13" y="35"/>
                  </a:cubicBezTo>
                  <a:cubicBezTo>
                    <a:pt x="13" y="35"/>
                    <a:pt x="13" y="35"/>
                    <a:pt x="13" y="35"/>
                  </a:cubicBezTo>
                  <a:cubicBezTo>
                    <a:pt x="13" y="34"/>
                    <a:pt x="13" y="34"/>
                    <a:pt x="12" y="34"/>
                  </a:cubicBezTo>
                  <a:moveTo>
                    <a:pt x="39" y="31"/>
                  </a:moveTo>
                  <a:cubicBezTo>
                    <a:pt x="38" y="32"/>
                    <a:pt x="37" y="32"/>
                    <a:pt x="37" y="33"/>
                  </a:cubicBezTo>
                  <a:cubicBezTo>
                    <a:pt x="37" y="33"/>
                    <a:pt x="37" y="33"/>
                    <a:pt x="37" y="33"/>
                  </a:cubicBezTo>
                  <a:cubicBezTo>
                    <a:pt x="37" y="33"/>
                    <a:pt x="37" y="33"/>
                    <a:pt x="37" y="33"/>
                  </a:cubicBezTo>
                  <a:cubicBezTo>
                    <a:pt x="38" y="33"/>
                    <a:pt x="39" y="32"/>
                    <a:pt x="39" y="32"/>
                  </a:cubicBezTo>
                  <a:cubicBezTo>
                    <a:pt x="39" y="31"/>
                    <a:pt x="39" y="31"/>
                    <a:pt x="39" y="31"/>
                  </a:cubicBezTo>
                  <a:moveTo>
                    <a:pt x="7" y="25"/>
                  </a:moveTo>
                  <a:cubicBezTo>
                    <a:pt x="7" y="25"/>
                    <a:pt x="7" y="25"/>
                    <a:pt x="6" y="26"/>
                  </a:cubicBezTo>
                  <a:cubicBezTo>
                    <a:pt x="6" y="26"/>
                    <a:pt x="5" y="27"/>
                    <a:pt x="6" y="28"/>
                  </a:cubicBezTo>
                  <a:cubicBezTo>
                    <a:pt x="6" y="28"/>
                    <a:pt x="7" y="29"/>
                    <a:pt x="7" y="29"/>
                  </a:cubicBezTo>
                  <a:cubicBezTo>
                    <a:pt x="8" y="29"/>
                    <a:pt x="8" y="29"/>
                    <a:pt x="8" y="29"/>
                  </a:cubicBezTo>
                  <a:cubicBezTo>
                    <a:pt x="9" y="28"/>
                    <a:pt x="9" y="27"/>
                    <a:pt x="9" y="26"/>
                  </a:cubicBezTo>
                  <a:cubicBezTo>
                    <a:pt x="8" y="26"/>
                    <a:pt x="8" y="25"/>
                    <a:pt x="7" y="25"/>
                  </a:cubicBezTo>
                  <a:moveTo>
                    <a:pt x="38" y="20"/>
                  </a:moveTo>
                  <a:cubicBezTo>
                    <a:pt x="37" y="20"/>
                    <a:pt x="36" y="20"/>
                    <a:pt x="36" y="21"/>
                  </a:cubicBezTo>
                  <a:cubicBezTo>
                    <a:pt x="36" y="21"/>
                    <a:pt x="36" y="21"/>
                    <a:pt x="36" y="22"/>
                  </a:cubicBezTo>
                  <a:cubicBezTo>
                    <a:pt x="37" y="21"/>
                    <a:pt x="38" y="21"/>
                    <a:pt x="39" y="21"/>
                  </a:cubicBezTo>
                  <a:cubicBezTo>
                    <a:pt x="39" y="20"/>
                    <a:pt x="39" y="20"/>
                    <a:pt x="38" y="20"/>
                  </a:cubicBezTo>
                  <a:cubicBezTo>
                    <a:pt x="38" y="20"/>
                    <a:pt x="38" y="20"/>
                    <a:pt x="38" y="20"/>
                  </a:cubicBezTo>
                  <a:moveTo>
                    <a:pt x="2" y="17"/>
                  </a:moveTo>
                  <a:cubicBezTo>
                    <a:pt x="2" y="17"/>
                    <a:pt x="2" y="17"/>
                    <a:pt x="2" y="17"/>
                  </a:cubicBezTo>
                  <a:cubicBezTo>
                    <a:pt x="1" y="17"/>
                    <a:pt x="0" y="18"/>
                    <a:pt x="1" y="19"/>
                  </a:cubicBezTo>
                  <a:cubicBezTo>
                    <a:pt x="1" y="20"/>
                    <a:pt x="2" y="20"/>
                    <a:pt x="2" y="20"/>
                  </a:cubicBezTo>
                  <a:cubicBezTo>
                    <a:pt x="3" y="20"/>
                    <a:pt x="3" y="20"/>
                    <a:pt x="3" y="20"/>
                  </a:cubicBezTo>
                  <a:cubicBezTo>
                    <a:pt x="4" y="19"/>
                    <a:pt x="4" y="18"/>
                    <a:pt x="4" y="17"/>
                  </a:cubicBezTo>
                  <a:cubicBezTo>
                    <a:pt x="4" y="17"/>
                    <a:pt x="3" y="17"/>
                    <a:pt x="2" y="17"/>
                  </a:cubicBezTo>
                  <a:moveTo>
                    <a:pt x="39" y="10"/>
                  </a:moveTo>
                  <a:cubicBezTo>
                    <a:pt x="38" y="10"/>
                    <a:pt x="37" y="11"/>
                    <a:pt x="37" y="11"/>
                  </a:cubicBezTo>
                  <a:cubicBezTo>
                    <a:pt x="37" y="12"/>
                    <a:pt x="38" y="13"/>
                    <a:pt x="38" y="13"/>
                  </a:cubicBezTo>
                  <a:cubicBezTo>
                    <a:pt x="39" y="13"/>
                    <a:pt x="39" y="13"/>
                    <a:pt x="39" y="13"/>
                  </a:cubicBezTo>
                  <a:cubicBezTo>
                    <a:pt x="40" y="13"/>
                    <a:pt x="40" y="13"/>
                    <a:pt x="40" y="12"/>
                  </a:cubicBezTo>
                  <a:cubicBezTo>
                    <a:pt x="40" y="11"/>
                    <a:pt x="40" y="10"/>
                    <a:pt x="39" y="10"/>
                  </a:cubicBezTo>
                  <a:cubicBezTo>
                    <a:pt x="39" y="10"/>
                    <a:pt x="39" y="10"/>
                    <a:pt x="39" y="10"/>
                  </a:cubicBezTo>
                  <a:moveTo>
                    <a:pt x="39" y="0"/>
                  </a:moveTo>
                  <a:cubicBezTo>
                    <a:pt x="38" y="0"/>
                    <a:pt x="38" y="1"/>
                    <a:pt x="38" y="1"/>
                  </a:cubicBezTo>
                  <a:cubicBezTo>
                    <a:pt x="38" y="2"/>
                    <a:pt x="38" y="3"/>
                    <a:pt x="39" y="3"/>
                  </a:cubicBezTo>
                  <a:cubicBezTo>
                    <a:pt x="39" y="3"/>
                    <a:pt x="39" y="3"/>
                    <a:pt x="39" y="3"/>
                  </a:cubicBezTo>
                  <a:cubicBezTo>
                    <a:pt x="40" y="3"/>
                    <a:pt x="41" y="3"/>
                    <a:pt x="41" y="2"/>
                  </a:cubicBezTo>
                  <a:cubicBezTo>
                    <a:pt x="41" y="1"/>
                    <a:pt x="40" y="0"/>
                    <a:pt x="39" y="0"/>
                  </a:cubicBezTo>
                  <a:cubicBezTo>
                    <a:pt x="39" y="0"/>
                    <a:pt x="39" y="0"/>
                    <a:pt x="39"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49" name="Google Shape;749;p82"/>
            <p:cNvSpPr/>
            <p:nvPr/>
          </p:nvSpPr>
          <p:spPr>
            <a:xfrm>
              <a:off x="4452062" y="2749803"/>
              <a:ext cx="410975" cy="407607"/>
            </a:xfrm>
            <a:custGeom>
              <a:rect b="b" l="l" r="r" t="t"/>
              <a:pathLst>
                <a:path extrusionOk="0" h="120" w="120">
                  <a:moveTo>
                    <a:pt x="58" y="63"/>
                  </a:moveTo>
                  <a:cubicBezTo>
                    <a:pt x="57" y="63"/>
                    <a:pt x="57" y="63"/>
                    <a:pt x="57" y="62"/>
                  </a:cubicBezTo>
                  <a:cubicBezTo>
                    <a:pt x="57" y="61"/>
                    <a:pt x="57" y="60"/>
                    <a:pt x="58" y="60"/>
                  </a:cubicBezTo>
                  <a:cubicBezTo>
                    <a:pt x="58" y="60"/>
                    <a:pt x="58" y="60"/>
                    <a:pt x="58" y="60"/>
                  </a:cubicBezTo>
                  <a:cubicBezTo>
                    <a:pt x="59" y="60"/>
                    <a:pt x="60" y="60"/>
                    <a:pt x="60" y="61"/>
                  </a:cubicBezTo>
                  <a:cubicBezTo>
                    <a:pt x="60" y="62"/>
                    <a:pt x="59" y="63"/>
                    <a:pt x="58" y="63"/>
                  </a:cubicBezTo>
                  <a:cubicBezTo>
                    <a:pt x="58" y="63"/>
                    <a:pt x="58" y="63"/>
                    <a:pt x="58" y="63"/>
                  </a:cubicBezTo>
                  <a:moveTo>
                    <a:pt x="54" y="62"/>
                  </a:moveTo>
                  <a:cubicBezTo>
                    <a:pt x="54" y="62"/>
                    <a:pt x="53" y="62"/>
                    <a:pt x="53" y="61"/>
                  </a:cubicBezTo>
                  <a:cubicBezTo>
                    <a:pt x="52" y="61"/>
                    <a:pt x="52" y="60"/>
                    <a:pt x="53" y="59"/>
                  </a:cubicBezTo>
                  <a:cubicBezTo>
                    <a:pt x="53" y="59"/>
                    <a:pt x="54" y="58"/>
                    <a:pt x="54" y="58"/>
                  </a:cubicBezTo>
                  <a:cubicBezTo>
                    <a:pt x="54" y="58"/>
                    <a:pt x="55" y="58"/>
                    <a:pt x="55" y="59"/>
                  </a:cubicBezTo>
                  <a:cubicBezTo>
                    <a:pt x="56" y="59"/>
                    <a:pt x="56" y="60"/>
                    <a:pt x="55" y="61"/>
                  </a:cubicBezTo>
                  <a:cubicBezTo>
                    <a:pt x="55" y="61"/>
                    <a:pt x="54" y="62"/>
                    <a:pt x="54" y="62"/>
                  </a:cubicBezTo>
                  <a:moveTo>
                    <a:pt x="59" y="48"/>
                  </a:moveTo>
                  <a:cubicBezTo>
                    <a:pt x="58" y="48"/>
                    <a:pt x="56" y="49"/>
                    <a:pt x="54" y="50"/>
                  </a:cubicBezTo>
                  <a:cubicBezTo>
                    <a:pt x="53" y="52"/>
                    <a:pt x="52" y="53"/>
                    <a:pt x="51" y="56"/>
                  </a:cubicBezTo>
                  <a:cubicBezTo>
                    <a:pt x="50" y="58"/>
                    <a:pt x="50" y="60"/>
                    <a:pt x="50" y="62"/>
                  </a:cubicBezTo>
                  <a:cubicBezTo>
                    <a:pt x="50" y="62"/>
                    <a:pt x="50" y="62"/>
                    <a:pt x="50" y="62"/>
                  </a:cubicBezTo>
                  <a:cubicBezTo>
                    <a:pt x="50" y="63"/>
                    <a:pt x="50" y="63"/>
                    <a:pt x="50" y="63"/>
                  </a:cubicBezTo>
                  <a:cubicBezTo>
                    <a:pt x="50" y="65"/>
                    <a:pt x="50" y="67"/>
                    <a:pt x="51" y="68"/>
                  </a:cubicBezTo>
                  <a:cubicBezTo>
                    <a:pt x="52" y="70"/>
                    <a:pt x="54" y="70"/>
                    <a:pt x="56" y="70"/>
                  </a:cubicBezTo>
                  <a:cubicBezTo>
                    <a:pt x="57" y="70"/>
                    <a:pt x="59" y="70"/>
                    <a:pt x="61" y="68"/>
                  </a:cubicBezTo>
                  <a:cubicBezTo>
                    <a:pt x="62" y="67"/>
                    <a:pt x="63" y="65"/>
                    <a:pt x="64" y="62"/>
                  </a:cubicBezTo>
                  <a:cubicBezTo>
                    <a:pt x="65" y="60"/>
                    <a:pt x="65" y="58"/>
                    <a:pt x="65" y="55"/>
                  </a:cubicBezTo>
                  <a:cubicBezTo>
                    <a:pt x="65" y="54"/>
                    <a:pt x="65" y="53"/>
                    <a:pt x="65" y="52"/>
                  </a:cubicBezTo>
                  <a:cubicBezTo>
                    <a:pt x="64" y="52"/>
                    <a:pt x="64" y="51"/>
                    <a:pt x="64" y="50"/>
                  </a:cubicBezTo>
                  <a:cubicBezTo>
                    <a:pt x="63" y="49"/>
                    <a:pt x="62" y="49"/>
                    <a:pt x="62" y="49"/>
                  </a:cubicBezTo>
                  <a:cubicBezTo>
                    <a:pt x="61" y="48"/>
                    <a:pt x="60" y="48"/>
                    <a:pt x="59" y="48"/>
                  </a:cubicBezTo>
                  <a:moveTo>
                    <a:pt x="9" y="69"/>
                  </a:moveTo>
                  <a:cubicBezTo>
                    <a:pt x="8" y="69"/>
                    <a:pt x="7" y="68"/>
                    <a:pt x="7" y="68"/>
                  </a:cubicBezTo>
                  <a:cubicBezTo>
                    <a:pt x="7" y="67"/>
                    <a:pt x="8" y="66"/>
                    <a:pt x="8" y="66"/>
                  </a:cubicBezTo>
                  <a:cubicBezTo>
                    <a:pt x="9" y="66"/>
                    <a:pt x="9" y="66"/>
                    <a:pt x="9" y="66"/>
                  </a:cubicBezTo>
                  <a:cubicBezTo>
                    <a:pt x="9" y="66"/>
                    <a:pt x="10" y="66"/>
                    <a:pt x="10" y="67"/>
                  </a:cubicBezTo>
                  <a:cubicBezTo>
                    <a:pt x="10" y="68"/>
                    <a:pt x="10" y="69"/>
                    <a:pt x="9" y="69"/>
                  </a:cubicBezTo>
                  <a:cubicBezTo>
                    <a:pt x="9" y="69"/>
                    <a:pt x="9" y="69"/>
                    <a:pt x="9" y="69"/>
                  </a:cubicBezTo>
                  <a:moveTo>
                    <a:pt x="19" y="68"/>
                  </a:moveTo>
                  <a:cubicBezTo>
                    <a:pt x="18" y="68"/>
                    <a:pt x="17" y="67"/>
                    <a:pt x="17" y="66"/>
                  </a:cubicBezTo>
                  <a:cubicBezTo>
                    <a:pt x="17" y="66"/>
                    <a:pt x="17" y="65"/>
                    <a:pt x="18" y="65"/>
                  </a:cubicBezTo>
                  <a:cubicBezTo>
                    <a:pt x="18" y="65"/>
                    <a:pt x="19" y="65"/>
                    <a:pt x="19" y="65"/>
                  </a:cubicBezTo>
                  <a:cubicBezTo>
                    <a:pt x="19" y="65"/>
                    <a:pt x="20" y="65"/>
                    <a:pt x="20" y="66"/>
                  </a:cubicBezTo>
                  <a:cubicBezTo>
                    <a:pt x="20" y="67"/>
                    <a:pt x="20" y="68"/>
                    <a:pt x="19" y="68"/>
                  </a:cubicBezTo>
                  <a:cubicBezTo>
                    <a:pt x="19" y="68"/>
                    <a:pt x="19" y="68"/>
                    <a:pt x="19" y="68"/>
                  </a:cubicBezTo>
                  <a:moveTo>
                    <a:pt x="28" y="67"/>
                  </a:moveTo>
                  <a:cubicBezTo>
                    <a:pt x="28" y="67"/>
                    <a:pt x="27" y="66"/>
                    <a:pt x="27" y="65"/>
                  </a:cubicBezTo>
                  <a:cubicBezTo>
                    <a:pt x="27" y="64"/>
                    <a:pt x="27" y="63"/>
                    <a:pt x="28" y="63"/>
                  </a:cubicBezTo>
                  <a:cubicBezTo>
                    <a:pt x="28" y="63"/>
                    <a:pt x="28" y="63"/>
                    <a:pt x="28" y="63"/>
                  </a:cubicBezTo>
                  <a:cubicBezTo>
                    <a:pt x="29" y="63"/>
                    <a:pt x="30" y="64"/>
                    <a:pt x="30" y="65"/>
                  </a:cubicBezTo>
                  <a:cubicBezTo>
                    <a:pt x="30" y="66"/>
                    <a:pt x="30" y="67"/>
                    <a:pt x="29" y="67"/>
                  </a:cubicBezTo>
                  <a:cubicBezTo>
                    <a:pt x="28" y="67"/>
                    <a:pt x="28" y="67"/>
                    <a:pt x="28" y="67"/>
                  </a:cubicBezTo>
                  <a:moveTo>
                    <a:pt x="38" y="66"/>
                  </a:moveTo>
                  <a:cubicBezTo>
                    <a:pt x="38" y="66"/>
                    <a:pt x="37" y="65"/>
                    <a:pt x="37" y="64"/>
                  </a:cubicBezTo>
                  <a:cubicBezTo>
                    <a:pt x="37" y="63"/>
                    <a:pt x="37" y="62"/>
                    <a:pt x="38" y="62"/>
                  </a:cubicBezTo>
                  <a:cubicBezTo>
                    <a:pt x="38" y="62"/>
                    <a:pt x="38" y="62"/>
                    <a:pt x="38" y="62"/>
                  </a:cubicBezTo>
                  <a:cubicBezTo>
                    <a:pt x="39" y="62"/>
                    <a:pt x="40" y="63"/>
                    <a:pt x="40" y="64"/>
                  </a:cubicBezTo>
                  <a:cubicBezTo>
                    <a:pt x="40" y="65"/>
                    <a:pt x="40" y="65"/>
                    <a:pt x="39" y="65"/>
                  </a:cubicBezTo>
                  <a:cubicBezTo>
                    <a:pt x="38" y="66"/>
                    <a:pt x="38" y="66"/>
                    <a:pt x="38" y="66"/>
                  </a:cubicBezTo>
                  <a:moveTo>
                    <a:pt x="95" y="47"/>
                  </a:moveTo>
                  <a:cubicBezTo>
                    <a:pt x="94" y="47"/>
                    <a:pt x="94" y="47"/>
                    <a:pt x="93" y="46"/>
                  </a:cubicBezTo>
                  <a:cubicBezTo>
                    <a:pt x="93" y="45"/>
                    <a:pt x="94" y="44"/>
                    <a:pt x="95" y="44"/>
                  </a:cubicBezTo>
                  <a:cubicBezTo>
                    <a:pt x="95" y="44"/>
                    <a:pt x="95" y="44"/>
                    <a:pt x="95" y="44"/>
                  </a:cubicBezTo>
                  <a:cubicBezTo>
                    <a:pt x="96" y="44"/>
                    <a:pt x="97" y="45"/>
                    <a:pt x="97" y="46"/>
                  </a:cubicBezTo>
                  <a:cubicBezTo>
                    <a:pt x="97" y="46"/>
                    <a:pt x="96" y="47"/>
                    <a:pt x="95" y="47"/>
                  </a:cubicBezTo>
                  <a:cubicBezTo>
                    <a:pt x="95" y="47"/>
                    <a:pt x="95" y="47"/>
                    <a:pt x="95" y="47"/>
                  </a:cubicBezTo>
                  <a:moveTo>
                    <a:pt x="105" y="46"/>
                  </a:moveTo>
                  <a:cubicBezTo>
                    <a:pt x="104" y="46"/>
                    <a:pt x="103" y="45"/>
                    <a:pt x="103" y="44"/>
                  </a:cubicBezTo>
                  <a:cubicBezTo>
                    <a:pt x="103" y="43"/>
                    <a:pt x="104" y="43"/>
                    <a:pt x="105" y="42"/>
                  </a:cubicBezTo>
                  <a:cubicBezTo>
                    <a:pt x="105" y="42"/>
                    <a:pt x="105" y="42"/>
                    <a:pt x="105" y="42"/>
                  </a:cubicBezTo>
                  <a:cubicBezTo>
                    <a:pt x="106" y="42"/>
                    <a:pt x="106" y="43"/>
                    <a:pt x="107" y="44"/>
                  </a:cubicBezTo>
                  <a:cubicBezTo>
                    <a:pt x="107" y="45"/>
                    <a:pt x="106" y="46"/>
                    <a:pt x="105" y="46"/>
                  </a:cubicBezTo>
                  <a:cubicBezTo>
                    <a:pt x="105" y="46"/>
                    <a:pt x="105" y="46"/>
                    <a:pt x="105" y="46"/>
                  </a:cubicBezTo>
                  <a:moveTo>
                    <a:pt x="115" y="44"/>
                  </a:moveTo>
                  <a:cubicBezTo>
                    <a:pt x="114" y="44"/>
                    <a:pt x="113" y="44"/>
                    <a:pt x="113" y="43"/>
                  </a:cubicBezTo>
                  <a:cubicBezTo>
                    <a:pt x="113" y="42"/>
                    <a:pt x="114" y="41"/>
                    <a:pt x="114" y="41"/>
                  </a:cubicBezTo>
                  <a:cubicBezTo>
                    <a:pt x="115" y="41"/>
                    <a:pt x="115" y="41"/>
                    <a:pt x="115" y="41"/>
                  </a:cubicBezTo>
                  <a:cubicBezTo>
                    <a:pt x="116" y="41"/>
                    <a:pt x="116" y="41"/>
                    <a:pt x="116" y="42"/>
                  </a:cubicBezTo>
                  <a:cubicBezTo>
                    <a:pt x="117" y="43"/>
                    <a:pt x="116" y="44"/>
                    <a:pt x="115" y="44"/>
                  </a:cubicBezTo>
                  <a:cubicBezTo>
                    <a:pt x="115" y="44"/>
                    <a:pt x="115" y="44"/>
                    <a:pt x="115" y="44"/>
                  </a:cubicBezTo>
                  <a:moveTo>
                    <a:pt x="32" y="42"/>
                  </a:moveTo>
                  <a:cubicBezTo>
                    <a:pt x="31" y="42"/>
                    <a:pt x="31" y="41"/>
                    <a:pt x="31" y="41"/>
                  </a:cubicBezTo>
                  <a:cubicBezTo>
                    <a:pt x="30" y="41"/>
                    <a:pt x="30" y="39"/>
                    <a:pt x="30" y="39"/>
                  </a:cubicBezTo>
                  <a:cubicBezTo>
                    <a:pt x="31" y="38"/>
                    <a:pt x="31" y="38"/>
                    <a:pt x="32" y="38"/>
                  </a:cubicBezTo>
                  <a:cubicBezTo>
                    <a:pt x="32" y="38"/>
                    <a:pt x="32" y="38"/>
                    <a:pt x="33" y="39"/>
                  </a:cubicBezTo>
                  <a:cubicBezTo>
                    <a:pt x="33" y="39"/>
                    <a:pt x="34" y="40"/>
                    <a:pt x="33" y="41"/>
                  </a:cubicBezTo>
                  <a:cubicBezTo>
                    <a:pt x="33" y="41"/>
                    <a:pt x="32" y="42"/>
                    <a:pt x="32" y="42"/>
                  </a:cubicBezTo>
                  <a:moveTo>
                    <a:pt x="24" y="35"/>
                  </a:moveTo>
                  <a:cubicBezTo>
                    <a:pt x="24" y="35"/>
                    <a:pt x="23" y="35"/>
                    <a:pt x="23" y="34"/>
                  </a:cubicBezTo>
                  <a:cubicBezTo>
                    <a:pt x="22" y="34"/>
                    <a:pt x="22" y="33"/>
                    <a:pt x="23" y="32"/>
                  </a:cubicBezTo>
                  <a:cubicBezTo>
                    <a:pt x="23" y="32"/>
                    <a:pt x="24" y="32"/>
                    <a:pt x="24" y="32"/>
                  </a:cubicBezTo>
                  <a:cubicBezTo>
                    <a:pt x="25" y="32"/>
                    <a:pt x="25" y="32"/>
                    <a:pt x="25" y="32"/>
                  </a:cubicBezTo>
                  <a:cubicBezTo>
                    <a:pt x="26" y="33"/>
                    <a:pt x="26" y="34"/>
                    <a:pt x="26" y="34"/>
                  </a:cubicBezTo>
                  <a:cubicBezTo>
                    <a:pt x="25" y="35"/>
                    <a:pt x="25" y="35"/>
                    <a:pt x="24" y="35"/>
                  </a:cubicBezTo>
                  <a:moveTo>
                    <a:pt x="63" y="89"/>
                  </a:moveTo>
                  <a:cubicBezTo>
                    <a:pt x="58" y="89"/>
                    <a:pt x="53" y="89"/>
                    <a:pt x="49" y="87"/>
                  </a:cubicBezTo>
                  <a:cubicBezTo>
                    <a:pt x="45" y="86"/>
                    <a:pt x="41" y="84"/>
                    <a:pt x="39" y="82"/>
                  </a:cubicBezTo>
                  <a:cubicBezTo>
                    <a:pt x="36" y="79"/>
                    <a:pt x="34" y="76"/>
                    <a:pt x="32" y="73"/>
                  </a:cubicBezTo>
                  <a:cubicBezTo>
                    <a:pt x="31" y="69"/>
                    <a:pt x="30" y="65"/>
                    <a:pt x="30" y="61"/>
                  </a:cubicBezTo>
                  <a:cubicBezTo>
                    <a:pt x="30" y="57"/>
                    <a:pt x="31" y="53"/>
                    <a:pt x="32" y="49"/>
                  </a:cubicBezTo>
                  <a:cubicBezTo>
                    <a:pt x="34" y="45"/>
                    <a:pt x="36" y="42"/>
                    <a:pt x="39" y="39"/>
                  </a:cubicBezTo>
                  <a:cubicBezTo>
                    <a:pt x="41" y="36"/>
                    <a:pt x="45" y="34"/>
                    <a:pt x="49" y="32"/>
                  </a:cubicBezTo>
                  <a:cubicBezTo>
                    <a:pt x="53" y="31"/>
                    <a:pt x="57" y="30"/>
                    <a:pt x="62" y="30"/>
                  </a:cubicBezTo>
                  <a:cubicBezTo>
                    <a:pt x="66" y="30"/>
                    <a:pt x="69" y="31"/>
                    <a:pt x="73" y="32"/>
                  </a:cubicBezTo>
                  <a:cubicBezTo>
                    <a:pt x="76" y="33"/>
                    <a:pt x="79" y="34"/>
                    <a:pt x="81" y="37"/>
                  </a:cubicBezTo>
                  <a:cubicBezTo>
                    <a:pt x="83" y="39"/>
                    <a:pt x="85" y="41"/>
                    <a:pt x="86" y="44"/>
                  </a:cubicBezTo>
                  <a:cubicBezTo>
                    <a:pt x="88" y="47"/>
                    <a:pt x="88" y="50"/>
                    <a:pt x="88" y="54"/>
                  </a:cubicBezTo>
                  <a:cubicBezTo>
                    <a:pt x="88" y="57"/>
                    <a:pt x="88" y="59"/>
                    <a:pt x="87" y="62"/>
                  </a:cubicBezTo>
                  <a:cubicBezTo>
                    <a:pt x="86" y="65"/>
                    <a:pt x="84" y="67"/>
                    <a:pt x="83" y="69"/>
                  </a:cubicBezTo>
                  <a:cubicBezTo>
                    <a:pt x="81" y="71"/>
                    <a:pt x="79" y="73"/>
                    <a:pt x="76" y="74"/>
                  </a:cubicBezTo>
                  <a:cubicBezTo>
                    <a:pt x="74" y="75"/>
                    <a:pt x="71" y="76"/>
                    <a:pt x="68" y="76"/>
                  </a:cubicBezTo>
                  <a:cubicBezTo>
                    <a:pt x="66" y="76"/>
                    <a:pt x="65" y="76"/>
                    <a:pt x="64" y="75"/>
                  </a:cubicBezTo>
                  <a:cubicBezTo>
                    <a:pt x="63" y="75"/>
                    <a:pt x="63" y="74"/>
                    <a:pt x="62" y="72"/>
                  </a:cubicBezTo>
                  <a:cubicBezTo>
                    <a:pt x="60" y="74"/>
                    <a:pt x="58" y="75"/>
                    <a:pt x="56" y="76"/>
                  </a:cubicBezTo>
                  <a:cubicBezTo>
                    <a:pt x="55" y="76"/>
                    <a:pt x="54" y="76"/>
                    <a:pt x="54" y="76"/>
                  </a:cubicBezTo>
                  <a:cubicBezTo>
                    <a:pt x="52" y="76"/>
                    <a:pt x="51" y="76"/>
                    <a:pt x="49" y="75"/>
                  </a:cubicBezTo>
                  <a:cubicBezTo>
                    <a:pt x="47" y="74"/>
                    <a:pt x="45" y="73"/>
                    <a:pt x="44" y="71"/>
                  </a:cubicBezTo>
                  <a:cubicBezTo>
                    <a:pt x="43" y="69"/>
                    <a:pt x="42" y="66"/>
                    <a:pt x="42" y="63"/>
                  </a:cubicBezTo>
                  <a:cubicBezTo>
                    <a:pt x="42" y="60"/>
                    <a:pt x="43" y="56"/>
                    <a:pt x="44" y="53"/>
                  </a:cubicBezTo>
                  <a:cubicBezTo>
                    <a:pt x="45" y="50"/>
                    <a:pt x="47" y="48"/>
                    <a:pt x="50" y="46"/>
                  </a:cubicBezTo>
                  <a:cubicBezTo>
                    <a:pt x="53" y="44"/>
                    <a:pt x="55" y="43"/>
                    <a:pt x="59" y="43"/>
                  </a:cubicBezTo>
                  <a:cubicBezTo>
                    <a:pt x="62" y="43"/>
                    <a:pt x="65" y="44"/>
                    <a:pt x="67" y="47"/>
                  </a:cubicBezTo>
                  <a:cubicBezTo>
                    <a:pt x="68" y="43"/>
                    <a:pt x="68" y="43"/>
                    <a:pt x="68" y="43"/>
                  </a:cubicBezTo>
                  <a:cubicBezTo>
                    <a:pt x="76" y="43"/>
                    <a:pt x="76" y="43"/>
                    <a:pt x="76" y="43"/>
                  </a:cubicBezTo>
                  <a:cubicBezTo>
                    <a:pt x="75" y="48"/>
                    <a:pt x="75" y="48"/>
                    <a:pt x="75" y="48"/>
                  </a:cubicBezTo>
                  <a:cubicBezTo>
                    <a:pt x="75" y="48"/>
                    <a:pt x="75" y="48"/>
                    <a:pt x="75" y="48"/>
                  </a:cubicBezTo>
                  <a:cubicBezTo>
                    <a:pt x="75" y="48"/>
                    <a:pt x="75" y="48"/>
                    <a:pt x="75" y="48"/>
                  </a:cubicBezTo>
                  <a:cubicBezTo>
                    <a:pt x="76" y="48"/>
                    <a:pt x="77" y="48"/>
                    <a:pt x="77" y="49"/>
                  </a:cubicBezTo>
                  <a:cubicBezTo>
                    <a:pt x="77" y="50"/>
                    <a:pt x="77" y="51"/>
                    <a:pt x="76" y="51"/>
                  </a:cubicBezTo>
                  <a:cubicBezTo>
                    <a:pt x="75" y="51"/>
                    <a:pt x="75" y="51"/>
                    <a:pt x="75" y="51"/>
                  </a:cubicBezTo>
                  <a:cubicBezTo>
                    <a:pt x="75" y="51"/>
                    <a:pt x="75" y="51"/>
                    <a:pt x="74" y="50"/>
                  </a:cubicBezTo>
                  <a:cubicBezTo>
                    <a:pt x="71" y="65"/>
                    <a:pt x="71" y="65"/>
                    <a:pt x="71" y="65"/>
                  </a:cubicBezTo>
                  <a:cubicBezTo>
                    <a:pt x="71" y="67"/>
                    <a:pt x="71" y="68"/>
                    <a:pt x="71" y="68"/>
                  </a:cubicBezTo>
                  <a:cubicBezTo>
                    <a:pt x="71" y="69"/>
                    <a:pt x="71" y="69"/>
                    <a:pt x="71" y="69"/>
                  </a:cubicBezTo>
                  <a:cubicBezTo>
                    <a:pt x="72" y="70"/>
                    <a:pt x="72" y="70"/>
                    <a:pt x="72" y="70"/>
                  </a:cubicBezTo>
                  <a:cubicBezTo>
                    <a:pt x="73" y="70"/>
                    <a:pt x="74" y="69"/>
                    <a:pt x="76" y="68"/>
                  </a:cubicBezTo>
                  <a:cubicBezTo>
                    <a:pt x="78" y="66"/>
                    <a:pt x="79" y="64"/>
                    <a:pt x="81" y="62"/>
                  </a:cubicBezTo>
                  <a:cubicBezTo>
                    <a:pt x="82" y="59"/>
                    <a:pt x="83" y="56"/>
                    <a:pt x="83" y="53"/>
                  </a:cubicBezTo>
                  <a:cubicBezTo>
                    <a:pt x="83" y="51"/>
                    <a:pt x="82" y="49"/>
                    <a:pt x="81" y="46"/>
                  </a:cubicBezTo>
                  <a:cubicBezTo>
                    <a:pt x="80" y="44"/>
                    <a:pt x="79" y="42"/>
                    <a:pt x="77" y="41"/>
                  </a:cubicBezTo>
                  <a:cubicBezTo>
                    <a:pt x="75" y="39"/>
                    <a:pt x="73" y="38"/>
                    <a:pt x="71" y="37"/>
                  </a:cubicBezTo>
                  <a:cubicBezTo>
                    <a:pt x="68" y="36"/>
                    <a:pt x="65" y="36"/>
                    <a:pt x="62" y="36"/>
                  </a:cubicBezTo>
                  <a:cubicBezTo>
                    <a:pt x="58" y="36"/>
                    <a:pt x="55" y="36"/>
                    <a:pt x="53" y="37"/>
                  </a:cubicBezTo>
                  <a:cubicBezTo>
                    <a:pt x="50" y="38"/>
                    <a:pt x="47" y="39"/>
                    <a:pt x="45" y="41"/>
                  </a:cubicBezTo>
                  <a:cubicBezTo>
                    <a:pt x="43" y="42"/>
                    <a:pt x="42" y="44"/>
                    <a:pt x="41" y="46"/>
                  </a:cubicBezTo>
                  <a:cubicBezTo>
                    <a:pt x="41" y="46"/>
                    <a:pt x="41" y="47"/>
                    <a:pt x="40" y="48"/>
                  </a:cubicBezTo>
                  <a:cubicBezTo>
                    <a:pt x="40" y="48"/>
                    <a:pt x="40" y="48"/>
                    <a:pt x="39" y="48"/>
                  </a:cubicBezTo>
                  <a:cubicBezTo>
                    <a:pt x="39" y="48"/>
                    <a:pt x="39" y="48"/>
                    <a:pt x="39" y="48"/>
                  </a:cubicBezTo>
                  <a:cubicBezTo>
                    <a:pt x="38" y="50"/>
                    <a:pt x="38" y="52"/>
                    <a:pt x="37" y="54"/>
                  </a:cubicBezTo>
                  <a:cubicBezTo>
                    <a:pt x="36" y="56"/>
                    <a:pt x="36" y="59"/>
                    <a:pt x="36" y="62"/>
                  </a:cubicBezTo>
                  <a:cubicBezTo>
                    <a:pt x="36" y="65"/>
                    <a:pt x="37" y="68"/>
                    <a:pt x="38" y="71"/>
                  </a:cubicBezTo>
                  <a:cubicBezTo>
                    <a:pt x="40" y="74"/>
                    <a:pt x="42" y="77"/>
                    <a:pt x="44" y="79"/>
                  </a:cubicBezTo>
                  <a:cubicBezTo>
                    <a:pt x="47" y="81"/>
                    <a:pt x="50" y="82"/>
                    <a:pt x="54" y="83"/>
                  </a:cubicBezTo>
                  <a:cubicBezTo>
                    <a:pt x="56" y="83"/>
                    <a:pt x="59" y="84"/>
                    <a:pt x="62" y="84"/>
                  </a:cubicBezTo>
                  <a:cubicBezTo>
                    <a:pt x="63" y="84"/>
                    <a:pt x="65" y="84"/>
                    <a:pt x="67" y="83"/>
                  </a:cubicBezTo>
                  <a:cubicBezTo>
                    <a:pt x="71" y="83"/>
                    <a:pt x="74" y="82"/>
                    <a:pt x="77" y="81"/>
                  </a:cubicBezTo>
                  <a:cubicBezTo>
                    <a:pt x="79" y="80"/>
                    <a:pt x="82" y="78"/>
                    <a:pt x="83" y="76"/>
                  </a:cubicBezTo>
                  <a:cubicBezTo>
                    <a:pt x="90" y="76"/>
                    <a:pt x="90" y="76"/>
                    <a:pt x="90" y="76"/>
                  </a:cubicBezTo>
                  <a:cubicBezTo>
                    <a:pt x="90" y="76"/>
                    <a:pt x="90" y="76"/>
                    <a:pt x="90" y="76"/>
                  </a:cubicBezTo>
                  <a:cubicBezTo>
                    <a:pt x="89" y="78"/>
                    <a:pt x="88" y="80"/>
                    <a:pt x="86" y="81"/>
                  </a:cubicBezTo>
                  <a:cubicBezTo>
                    <a:pt x="84" y="83"/>
                    <a:pt x="82" y="85"/>
                    <a:pt x="80" y="86"/>
                  </a:cubicBezTo>
                  <a:cubicBezTo>
                    <a:pt x="77" y="87"/>
                    <a:pt x="75" y="88"/>
                    <a:pt x="72" y="88"/>
                  </a:cubicBezTo>
                  <a:cubicBezTo>
                    <a:pt x="69" y="89"/>
                    <a:pt x="66" y="89"/>
                    <a:pt x="63" y="89"/>
                  </a:cubicBezTo>
                  <a:moveTo>
                    <a:pt x="17" y="28"/>
                  </a:moveTo>
                  <a:cubicBezTo>
                    <a:pt x="16" y="28"/>
                    <a:pt x="16" y="28"/>
                    <a:pt x="16" y="28"/>
                  </a:cubicBezTo>
                  <a:cubicBezTo>
                    <a:pt x="15" y="27"/>
                    <a:pt x="15" y="26"/>
                    <a:pt x="16" y="25"/>
                  </a:cubicBezTo>
                  <a:cubicBezTo>
                    <a:pt x="16" y="25"/>
                    <a:pt x="16" y="25"/>
                    <a:pt x="17" y="25"/>
                  </a:cubicBezTo>
                  <a:cubicBezTo>
                    <a:pt x="17" y="25"/>
                    <a:pt x="18" y="25"/>
                    <a:pt x="18" y="25"/>
                  </a:cubicBezTo>
                  <a:cubicBezTo>
                    <a:pt x="19" y="26"/>
                    <a:pt x="19" y="27"/>
                    <a:pt x="18" y="28"/>
                  </a:cubicBezTo>
                  <a:cubicBezTo>
                    <a:pt x="18" y="28"/>
                    <a:pt x="17" y="28"/>
                    <a:pt x="17" y="28"/>
                  </a:cubicBezTo>
                  <a:moveTo>
                    <a:pt x="79" y="28"/>
                  </a:moveTo>
                  <a:cubicBezTo>
                    <a:pt x="79" y="28"/>
                    <a:pt x="79" y="28"/>
                    <a:pt x="79" y="28"/>
                  </a:cubicBezTo>
                  <a:cubicBezTo>
                    <a:pt x="78" y="28"/>
                    <a:pt x="77" y="27"/>
                    <a:pt x="78" y="26"/>
                  </a:cubicBezTo>
                  <a:cubicBezTo>
                    <a:pt x="78" y="25"/>
                    <a:pt x="79" y="25"/>
                    <a:pt x="79" y="25"/>
                  </a:cubicBezTo>
                  <a:cubicBezTo>
                    <a:pt x="79" y="25"/>
                    <a:pt x="80" y="25"/>
                    <a:pt x="80" y="25"/>
                  </a:cubicBezTo>
                  <a:cubicBezTo>
                    <a:pt x="81" y="25"/>
                    <a:pt x="81" y="26"/>
                    <a:pt x="81" y="27"/>
                  </a:cubicBezTo>
                  <a:cubicBezTo>
                    <a:pt x="81" y="28"/>
                    <a:pt x="80" y="28"/>
                    <a:pt x="79" y="28"/>
                  </a:cubicBezTo>
                  <a:moveTo>
                    <a:pt x="83" y="19"/>
                  </a:moveTo>
                  <a:cubicBezTo>
                    <a:pt x="82" y="19"/>
                    <a:pt x="82" y="19"/>
                    <a:pt x="82" y="19"/>
                  </a:cubicBezTo>
                  <a:cubicBezTo>
                    <a:pt x="81" y="18"/>
                    <a:pt x="81" y="17"/>
                    <a:pt x="81" y="16"/>
                  </a:cubicBezTo>
                  <a:cubicBezTo>
                    <a:pt x="81" y="16"/>
                    <a:pt x="82" y="15"/>
                    <a:pt x="83" y="15"/>
                  </a:cubicBezTo>
                  <a:cubicBezTo>
                    <a:pt x="83" y="15"/>
                    <a:pt x="83" y="15"/>
                    <a:pt x="83" y="15"/>
                  </a:cubicBezTo>
                  <a:cubicBezTo>
                    <a:pt x="84" y="16"/>
                    <a:pt x="85" y="17"/>
                    <a:pt x="84" y="18"/>
                  </a:cubicBezTo>
                  <a:cubicBezTo>
                    <a:pt x="84" y="18"/>
                    <a:pt x="83" y="19"/>
                    <a:pt x="83" y="19"/>
                  </a:cubicBezTo>
                  <a:moveTo>
                    <a:pt x="60" y="0"/>
                  </a:moveTo>
                  <a:cubicBezTo>
                    <a:pt x="27" y="0"/>
                    <a:pt x="0" y="27"/>
                    <a:pt x="0" y="60"/>
                  </a:cubicBezTo>
                  <a:cubicBezTo>
                    <a:pt x="0" y="93"/>
                    <a:pt x="27" y="120"/>
                    <a:pt x="60" y="120"/>
                  </a:cubicBezTo>
                  <a:cubicBezTo>
                    <a:pt x="93" y="120"/>
                    <a:pt x="120" y="93"/>
                    <a:pt x="120" y="60"/>
                  </a:cubicBezTo>
                  <a:cubicBezTo>
                    <a:pt x="120" y="37"/>
                    <a:pt x="107" y="16"/>
                    <a:pt x="87" y="6"/>
                  </a:cubicBezTo>
                  <a:cubicBezTo>
                    <a:pt x="88" y="7"/>
                    <a:pt x="88" y="7"/>
                    <a:pt x="88" y="8"/>
                  </a:cubicBezTo>
                  <a:cubicBezTo>
                    <a:pt x="87" y="9"/>
                    <a:pt x="87" y="9"/>
                    <a:pt x="86" y="9"/>
                  </a:cubicBezTo>
                  <a:cubicBezTo>
                    <a:pt x="86" y="9"/>
                    <a:pt x="86" y="9"/>
                    <a:pt x="86" y="9"/>
                  </a:cubicBezTo>
                  <a:cubicBezTo>
                    <a:pt x="85" y="9"/>
                    <a:pt x="84" y="8"/>
                    <a:pt x="85" y="7"/>
                  </a:cubicBezTo>
                  <a:cubicBezTo>
                    <a:pt x="85" y="6"/>
                    <a:pt x="85" y="6"/>
                    <a:pt x="86" y="6"/>
                  </a:cubicBezTo>
                  <a:cubicBezTo>
                    <a:pt x="86" y="6"/>
                    <a:pt x="86" y="6"/>
                    <a:pt x="87" y="6"/>
                  </a:cubicBezTo>
                  <a:cubicBezTo>
                    <a:pt x="79" y="2"/>
                    <a:pt x="70" y="0"/>
                    <a:pt x="60"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0" name="Google Shape;750;p82"/>
            <p:cNvSpPr/>
            <p:nvPr/>
          </p:nvSpPr>
          <p:spPr>
            <a:xfrm>
              <a:off x="4505960" y="2834018"/>
              <a:ext cx="138116" cy="124641"/>
            </a:xfrm>
            <a:custGeom>
              <a:rect b="b" l="l" r="r" t="t"/>
              <a:pathLst>
                <a:path extrusionOk="0" h="37" w="41">
                  <a:moveTo>
                    <a:pt x="39" y="33"/>
                  </a:moveTo>
                  <a:cubicBezTo>
                    <a:pt x="39" y="33"/>
                    <a:pt x="38" y="34"/>
                    <a:pt x="38" y="34"/>
                  </a:cubicBezTo>
                  <a:cubicBezTo>
                    <a:pt x="37" y="35"/>
                    <a:pt x="37" y="36"/>
                    <a:pt x="38" y="36"/>
                  </a:cubicBezTo>
                  <a:cubicBezTo>
                    <a:pt x="38" y="37"/>
                    <a:pt x="39" y="37"/>
                    <a:pt x="39" y="37"/>
                  </a:cubicBezTo>
                  <a:cubicBezTo>
                    <a:pt x="39" y="37"/>
                    <a:pt x="40" y="36"/>
                    <a:pt x="40" y="36"/>
                  </a:cubicBezTo>
                  <a:cubicBezTo>
                    <a:pt x="41" y="35"/>
                    <a:pt x="41" y="34"/>
                    <a:pt x="40" y="34"/>
                  </a:cubicBezTo>
                  <a:cubicBezTo>
                    <a:pt x="40" y="33"/>
                    <a:pt x="39" y="33"/>
                    <a:pt x="39" y="33"/>
                  </a:cubicBezTo>
                  <a:moveTo>
                    <a:pt x="26" y="21"/>
                  </a:moveTo>
                  <a:cubicBezTo>
                    <a:pt x="25" y="21"/>
                    <a:pt x="25" y="21"/>
                    <a:pt x="25" y="22"/>
                  </a:cubicBezTo>
                  <a:cubicBezTo>
                    <a:pt x="25" y="22"/>
                    <a:pt x="24" y="23"/>
                    <a:pt x="24" y="23"/>
                  </a:cubicBezTo>
                  <a:cubicBezTo>
                    <a:pt x="24" y="23"/>
                    <a:pt x="24" y="23"/>
                    <a:pt x="24" y="23"/>
                  </a:cubicBezTo>
                  <a:cubicBezTo>
                    <a:pt x="25" y="23"/>
                    <a:pt x="25" y="23"/>
                    <a:pt x="25" y="23"/>
                  </a:cubicBezTo>
                  <a:cubicBezTo>
                    <a:pt x="26" y="22"/>
                    <a:pt x="26" y="21"/>
                    <a:pt x="26" y="21"/>
                  </a:cubicBezTo>
                  <a:moveTo>
                    <a:pt x="17" y="13"/>
                  </a:moveTo>
                  <a:cubicBezTo>
                    <a:pt x="16" y="13"/>
                    <a:pt x="16" y="13"/>
                    <a:pt x="15" y="14"/>
                  </a:cubicBezTo>
                  <a:cubicBezTo>
                    <a:pt x="15" y="14"/>
                    <a:pt x="15" y="16"/>
                    <a:pt x="16" y="16"/>
                  </a:cubicBezTo>
                  <a:cubicBezTo>
                    <a:pt x="16" y="16"/>
                    <a:pt x="16" y="17"/>
                    <a:pt x="17" y="17"/>
                  </a:cubicBezTo>
                  <a:cubicBezTo>
                    <a:pt x="17" y="17"/>
                    <a:pt x="18" y="16"/>
                    <a:pt x="18" y="16"/>
                  </a:cubicBezTo>
                  <a:cubicBezTo>
                    <a:pt x="19" y="15"/>
                    <a:pt x="18" y="14"/>
                    <a:pt x="18" y="14"/>
                  </a:cubicBezTo>
                  <a:cubicBezTo>
                    <a:pt x="17" y="13"/>
                    <a:pt x="17" y="13"/>
                    <a:pt x="17" y="13"/>
                  </a:cubicBezTo>
                  <a:moveTo>
                    <a:pt x="9" y="7"/>
                  </a:moveTo>
                  <a:cubicBezTo>
                    <a:pt x="9" y="7"/>
                    <a:pt x="8" y="7"/>
                    <a:pt x="8" y="7"/>
                  </a:cubicBezTo>
                  <a:cubicBezTo>
                    <a:pt x="7" y="8"/>
                    <a:pt x="7" y="9"/>
                    <a:pt x="8" y="9"/>
                  </a:cubicBezTo>
                  <a:cubicBezTo>
                    <a:pt x="8" y="10"/>
                    <a:pt x="9" y="10"/>
                    <a:pt x="9" y="10"/>
                  </a:cubicBezTo>
                  <a:cubicBezTo>
                    <a:pt x="10" y="10"/>
                    <a:pt x="10" y="10"/>
                    <a:pt x="11" y="9"/>
                  </a:cubicBezTo>
                  <a:cubicBezTo>
                    <a:pt x="11" y="9"/>
                    <a:pt x="11" y="8"/>
                    <a:pt x="10" y="7"/>
                  </a:cubicBezTo>
                  <a:cubicBezTo>
                    <a:pt x="10" y="7"/>
                    <a:pt x="10" y="7"/>
                    <a:pt x="9" y="7"/>
                  </a:cubicBezTo>
                  <a:moveTo>
                    <a:pt x="2" y="0"/>
                  </a:moveTo>
                  <a:cubicBezTo>
                    <a:pt x="1" y="0"/>
                    <a:pt x="1" y="0"/>
                    <a:pt x="1" y="0"/>
                  </a:cubicBezTo>
                  <a:cubicBezTo>
                    <a:pt x="0" y="1"/>
                    <a:pt x="0" y="2"/>
                    <a:pt x="1" y="3"/>
                  </a:cubicBezTo>
                  <a:cubicBezTo>
                    <a:pt x="1" y="3"/>
                    <a:pt x="1" y="3"/>
                    <a:pt x="2" y="3"/>
                  </a:cubicBezTo>
                  <a:cubicBezTo>
                    <a:pt x="2" y="3"/>
                    <a:pt x="3" y="3"/>
                    <a:pt x="3" y="3"/>
                  </a:cubicBezTo>
                  <a:cubicBezTo>
                    <a:pt x="4" y="2"/>
                    <a:pt x="4" y="1"/>
                    <a:pt x="3" y="0"/>
                  </a:cubicBezTo>
                  <a:cubicBezTo>
                    <a:pt x="3" y="0"/>
                    <a:pt x="2" y="0"/>
                    <a:pt x="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1" name="Google Shape;751;p82"/>
            <p:cNvSpPr/>
            <p:nvPr/>
          </p:nvSpPr>
          <p:spPr>
            <a:xfrm>
              <a:off x="4475641" y="2951922"/>
              <a:ext cx="181907" cy="30319"/>
            </a:xfrm>
            <a:custGeom>
              <a:rect b="b" l="l" r="r" t="t"/>
              <a:pathLst>
                <a:path extrusionOk="0" h="9" w="53">
                  <a:moveTo>
                    <a:pt x="2" y="6"/>
                  </a:moveTo>
                  <a:cubicBezTo>
                    <a:pt x="2" y="6"/>
                    <a:pt x="2" y="6"/>
                    <a:pt x="1" y="6"/>
                  </a:cubicBezTo>
                  <a:cubicBezTo>
                    <a:pt x="1" y="6"/>
                    <a:pt x="0" y="7"/>
                    <a:pt x="0" y="8"/>
                  </a:cubicBezTo>
                  <a:cubicBezTo>
                    <a:pt x="0" y="8"/>
                    <a:pt x="1" y="9"/>
                    <a:pt x="2" y="9"/>
                  </a:cubicBezTo>
                  <a:cubicBezTo>
                    <a:pt x="2" y="9"/>
                    <a:pt x="2" y="9"/>
                    <a:pt x="2" y="9"/>
                  </a:cubicBezTo>
                  <a:cubicBezTo>
                    <a:pt x="3" y="9"/>
                    <a:pt x="3" y="8"/>
                    <a:pt x="3" y="7"/>
                  </a:cubicBezTo>
                  <a:cubicBezTo>
                    <a:pt x="3" y="6"/>
                    <a:pt x="2" y="6"/>
                    <a:pt x="2" y="6"/>
                  </a:cubicBezTo>
                  <a:moveTo>
                    <a:pt x="12" y="5"/>
                  </a:moveTo>
                  <a:cubicBezTo>
                    <a:pt x="12" y="5"/>
                    <a:pt x="11" y="5"/>
                    <a:pt x="11" y="5"/>
                  </a:cubicBezTo>
                  <a:cubicBezTo>
                    <a:pt x="10" y="5"/>
                    <a:pt x="10" y="6"/>
                    <a:pt x="10" y="6"/>
                  </a:cubicBezTo>
                  <a:cubicBezTo>
                    <a:pt x="10" y="7"/>
                    <a:pt x="11" y="8"/>
                    <a:pt x="12" y="8"/>
                  </a:cubicBezTo>
                  <a:cubicBezTo>
                    <a:pt x="12" y="8"/>
                    <a:pt x="12" y="8"/>
                    <a:pt x="12" y="8"/>
                  </a:cubicBezTo>
                  <a:cubicBezTo>
                    <a:pt x="13" y="8"/>
                    <a:pt x="13" y="7"/>
                    <a:pt x="13" y="6"/>
                  </a:cubicBezTo>
                  <a:cubicBezTo>
                    <a:pt x="13" y="5"/>
                    <a:pt x="12" y="5"/>
                    <a:pt x="12" y="5"/>
                  </a:cubicBezTo>
                  <a:moveTo>
                    <a:pt x="21" y="3"/>
                  </a:moveTo>
                  <a:cubicBezTo>
                    <a:pt x="21" y="3"/>
                    <a:pt x="21" y="3"/>
                    <a:pt x="21" y="3"/>
                  </a:cubicBezTo>
                  <a:cubicBezTo>
                    <a:pt x="20" y="3"/>
                    <a:pt x="20" y="4"/>
                    <a:pt x="20" y="5"/>
                  </a:cubicBezTo>
                  <a:cubicBezTo>
                    <a:pt x="20" y="6"/>
                    <a:pt x="21" y="7"/>
                    <a:pt x="21" y="7"/>
                  </a:cubicBezTo>
                  <a:cubicBezTo>
                    <a:pt x="22" y="7"/>
                    <a:pt x="22" y="7"/>
                    <a:pt x="22" y="7"/>
                  </a:cubicBezTo>
                  <a:cubicBezTo>
                    <a:pt x="23" y="7"/>
                    <a:pt x="23" y="6"/>
                    <a:pt x="23" y="5"/>
                  </a:cubicBezTo>
                  <a:cubicBezTo>
                    <a:pt x="23" y="4"/>
                    <a:pt x="22" y="3"/>
                    <a:pt x="21" y="3"/>
                  </a:cubicBezTo>
                  <a:moveTo>
                    <a:pt x="31" y="2"/>
                  </a:moveTo>
                  <a:cubicBezTo>
                    <a:pt x="31" y="2"/>
                    <a:pt x="31" y="2"/>
                    <a:pt x="31" y="2"/>
                  </a:cubicBezTo>
                  <a:cubicBezTo>
                    <a:pt x="30" y="2"/>
                    <a:pt x="30" y="3"/>
                    <a:pt x="30" y="4"/>
                  </a:cubicBezTo>
                  <a:cubicBezTo>
                    <a:pt x="30" y="5"/>
                    <a:pt x="31" y="6"/>
                    <a:pt x="31" y="6"/>
                  </a:cubicBezTo>
                  <a:cubicBezTo>
                    <a:pt x="32" y="5"/>
                    <a:pt x="32" y="5"/>
                    <a:pt x="32" y="5"/>
                  </a:cubicBezTo>
                  <a:cubicBezTo>
                    <a:pt x="33" y="5"/>
                    <a:pt x="33" y="5"/>
                    <a:pt x="33" y="4"/>
                  </a:cubicBezTo>
                  <a:cubicBezTo>
                    <a:pt x="33" y="3"/>
                    <a:pt x="32" y="2"/>
                    <a:pt x="31" y="2"/>
                  </a:cubicBezTo>
                  <a:moveTo>
                    <a:pt x="43" y="2"/>
                  </a:moveTo>
                  <a:cubicBezTo>
                    <a:pt x="43" y="2"/>
                    <a:pt x="43" y="3"/>
                    <a:pt x="43" y="3"/>
                  </a:cubicBezTo>
                  <a:cubicBezTo>
                    <a:pt x="43" y="3"/>
                    <a:pt x="43" y="3"/>
                    <a:pt x="43" y="3"/>
                  </a:cubicBezTo>
                  <a:cubicBezTo>
                    <a:pt x="43" y="3"/>
                    <a:pt x="43" y="3"/>
                    <a:pt x="43" y="2"/>
                  </a:cubicBezTo>
                  <a:cubicBezTo>
                    <a:pt x="43" y="2"/>
                    <a:pt x="43" y="2"/>
                    <a:pt x="43" y="2"/>
                  </a:cubicBezTo>
                  <a:moveTo>
                    <a:pt x="51" y="0"/>
                  </a:moveTo>
                  <a:cubicBezTo>
                    <a:pt x="51" y="0"/>
                    <a:pt x="51" y="0"/>
                    <a:pt x="51" y="0"/>
                  </a:cubicBezTo>
                  <a:cubicBezTo>
                    <a:pt x="50" y="0"/>
                    <a:pt x="50" y="1"/>
                    <a:pt x="50" y="2"/>
                  </a:cubicBezTo>
                  <a:cubicBezTo>
                    <a:pt x="50" y="3"/>
                    <a:pt x="50" y="3"/>
                    <a:pt x="51" y="3"/>
                  </a:cubicBezTo>
                  <a:cubicBezTo>
                    <a:pt x="51" y="3"/>
                    <a:pt x="51" y="3"/>
                    <a:pt x="51" y="3"/>
                  </a:cubicBezTo>
                  <a:cubicBezTo>
                    <a:pt x="52" y="3"/>
                    <a:pt x="53" y="2"/>
                    <a:pt x="53" y="1"/>
                  </a:cubicBezTo>
                  <a:cubicBezTo>
                    <a:pt x="53" y="0"/>
                    <a:pt x="52" y="0"/>
                    <a:pt x="51"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2" name="Google Shape;752;p82"/>
            <p:cNvSpPr/>
            <p:nvPr/>
          </p:nvSpPr>
          <p:spPr>
            <a:xfrm>
              <a:off x="4704709" y="2770015"/>
              <a:ext cx="148220" cy="151590"/>
            </a:xfrm>
            <a:custGeom>
              <a:rect b="b" l="l" r="r" t="t"/>
              <a:pathLst>
                <a:path extrusionOk="0" h="45" w="43">
                  <a:moveTo>
                    <a:pt x="1" y="42"/>
                  </a:moveTo>
                  <a:cubicBezTo>
                    <a:pt x="1" y="42"/>
                    <a:pt x="1" y="42"/>
                    <a:pt x="1" y="42"/>
                  </a:cubicBezTo>
                  <a:cubicBezTo>
                    <a:pt x="1" y="42"/>
                    <a:pt x="1" y="42"/>
                    <a:pt x="1" y="42"/>
                  </a:cubicBezTo>
                  <a:cubicBezTo>
                    <a:pt x="0" y="44"/>
                    <a:pt x="0" y="44"/>
                    <a:pt x="0" y="44"/>
                  </a:cubicBezTo>
                  <a:cubicBezTo>
                    <a:pt x="1" y="45"/>
                    <a:pt x="1" y="45"/>
                    <a:pt x="1" y="45"/>
                  </a:cubicBezTo>
                  <a:cubicBezTo>
                    <a:pt x="2" y="45"/>
                    <a:pt x="2" y="45"/>
                    <a:pt x="2" y="45"/>
                  </a:cubicBezTo>
                  <a:cubicBezTo>
                    <a:pt x="3" y="45"/>
                    <a:pt x="3" y="44"/>
                    <a:pt x="3" y="43"/>
                  </a:cubicBezTo>
                  <a:cubicBezTo>
                    <a:pt x="3" y="42"/>
                    <a:pt x="2" y="42"/>
                    <a:pt x="1" y="42"/>
                  </a:cubicBezTo>
                  <a:moveTo>
                    <a:pt x="21" y="38"/>
                  </a:moveTo>
                  <a:cubicBezTo>
                    <a:pt x="21" y="38"/>
                    <a:pt x="21" y="38"/>
                    <a:pt x="21" y="38"/>
                  </a:cubicBezTo>
                  <a:cubicBezTo>
                    <a:pt x="20" y="38"/>
                    <a:pt x="19" y="39"/>
                    <a:pt x="19" y="40"/>
                  </a:cubicBezTo>
                  <a:cubicBezTo>
                    <a:pt x="20" y="41"/>
                    <a:pt x="20" y="41"/>
                    <a:pt x="21" y="41"/>
                  </a:cubicBezTo>
                  <a:cubicBezTo>
                    <a:pt x="21" y="41"/>
                    <a:pt x="21" y="41"/>
                    <a:pt x="21" y="41"/>
                  </a:cubicBezTo>
                  <a:cubicBezTo>
                    <a:pt x="22" y="41"/>
                    <a:pt x="23" y="40"/>
                    <a:pt x="23" y="40"/>
                  </a:cubicBezTo>
                  <a:cubicBezTo>
                    <a:pt x="23" y="39"/>
                    <a:pt x="22" y="38"/>
                    <a:pt x="21" y="38"/>
                  </a:cubicBezTo>
                  <a:moveTo>
                    <a:pt x="31" y="36"/>
                  </a:moveTo>
                  <a:cubicBezTo>
                    <a:pt x="31" y="36"/>
                    <a:pt x="31" y="36"/>
                    <a:pt x="31" y="36"/>
                  </a:cubicBezTo>
                  <a:cubicBezTo>
                    <a:pt x="30" y="37"/>
                    <a:pt x="29" y="37"/>
                    <a:pt x="29" y="38"/>
                  </a:cubicBezTo>
                  <a:cubicBezTo>
                    <a:pt x="29" y="39"/>
                    <a:pt x="30" y="40"/>
                    <a:pt x="31" y="40"/>
                  </a:cubicBezTo>
                  <a:cubicBezTo>
                    <a:pt x="31" y="40"/>
                    <a:pt x="31" y="40"/>
                    <a:pt x="31" y="40"/>
                  </a:cubicBezTo>
                  <a:cubicBezTo>
                    <a:pt x="32" y="40"/>
                    <a:pt x="33" y="39"/>
                    <a:pt x="33" y="38"/>
                  </a:cubicBezTo>
                  <a:cubicBezTo>
                    <a:pt x="32" y="37"/>
                    <a:pt x="32" y="36"/>
                    <a:pt x="31" y="36"/>
                  </a:cubicBezTo>
                  <a:moveTo>
                    <a:pt x="41" y="35"/>
                  </a:moveTo>
                  <a:cubicBezTo>
                    <a:pt x="41" y="35"/>
                    <a:pt x="41" y="35"/>
                    <a:pt x="40" y="35"/>
                  </a:cubicBezTo>
                  <a:cubicBezTo>
                    <a:pt x="40" y="35"/>
                    <a:pt x="39" y="36"/>
                    <a:pt x="39" y="37"/>
                  </a:cubicBezTo>
                  <a:cubicBezTo>
                    <a:pt x="39" y="38"/>
                    <a:pt x="40" y="38"/>
                    <a:pt x="41" y="38"/>
                  </a:cubicBezTo>
                  <a:cubicBezTo>
                    <a:pt x="41" y="38"/>
                    <a:pt x="41" y="38"/>
                    <a:pt x="41" y="38"/>
                  </a:cubicBezTo>
                  <a:cubicBezTo>
                    <a:pt x="42" y="38"/>
                    <a:pt x="43" y="37"/>
                    <a:pt x="42" y="36"/>
                  </a:cubicBezTo>
                  <a:cubicBezTo>
                    <a:pt x="42" y="35"/>
                    <a:pt x="42" y="35"/>
                    <a:pt x="41" y="35"/>
                  </a:cubicBezTo>
                  <a:moveTo>
                    <a:pt x="5" y="19"/>
                  </a:moveTo>
                  <a:cubicBezTo>
                    <a:pt x="5" y="19"/>
                    <a:pt x="4" y="19"/>
                    <a:pt x="4" y="20"/>
                  </a:cubicBezTo>
                  <a:cubicBezTo>
                    <a:pt x="3" y="21"/>
                    <a:pt x="4" y="22"/>
                    <a:pt x="5" y="22"/>
                  </a:cubicBezTo>
                  <a:cubicBezTo>
                    <a:pt x="5" y="22"/>
                    <a:pt x="5" y="22"/>
                    <a:pt x="5" y="22"/>
                  </a:cubicBezTo>
                  <a:cubicBezTo>
                    <a:pt x="6" y="22"/>
                    <a:pt x="7" y="22"/>
                    <a:pt x="7" y="21"/>
                  </a:cubicBezTo>
                  <a:cubicBezTo>
                    <a:pt x="7" y="20"/>
                    <a:pt x="7" y="19"/>
                    <a:pt x="6" y="19"/>
                  </a:cubicBezTo>
                  <a:cubicBezTo>
                    <a:pt x="6" y="19"/>
                    <a:pt x="5" y="19"/>
                    <a:pt x="5" y="19"/>
                  </a:cubicBezTo>
                  <a:moveTo>
                    <a:pt x="9" y="9"/>
                  </a:moveTo>
                  <a:cubicBezTo>
                    <a:pt x="8" y="9"/>
                    <a:pt x="7" y="10"/>
                    <a:pt x="7" y="10"/>
                  </a:cubicBezTo>
                  <a:cubicBezTo>
                    <a:pt x="7" y="11"/>
                    <a:pt x="7" y="12"/>
                    <a:pt x="8" y="13"/>
                  </a:cubicBezTo>
                  <a:cubicBezTo>
                    <a:pt x="9" y="13"/>
                    <a:pt x="9" y="13"/>
                    <a:pt x="9" y="13"/>
                  </a:cubicBezTo>
                  <a:cubicBezTo>
                    <a:pt x="9" y="13"/>
                    <a:pt x="10" y="12"/>
                    <a:pt x="10" y="12"/>
                  </a:cubicBezTo>
                  <a:cubicBezTo>
                    <a:pt x="11" y="11"/>
                    <a:pt x="10" y="10"/>
                    <a:pt x="9" y="9"/>
                  </a:cubicBezTo>
                  <a:cubicBezTo>
                    <a:pt x="9" y="9"/>
                    <a:pt x="9" y="9"/>
                    <a:pt x="9" y="9"/>
                  </a:cubicBezTo>
                  <a:moveTo>
                    <a:pt x="12" y="0"/>
                  </a:moveTo>
                  <a:cubicBezTo>
                    <a:pt x="11" y="0"/>
                    <a:pt x="11" y="0"/>
                    <a:pt x="11" y="1"/>
                  </a:cubicBezTo>
                  <a:cubicBezTo>
                    <a:pt x="10" y="2"/>
                    <a:pt x="11" y="3"/>
                    <a:pt x="12" y="3"/>
                  </a:cubicBezTo>
                  <a:cubicBezTo>
                    <a:pt x="12" y="3"/>
                    <a:pt x="12" y="3"/>
                    <a:pt x="12" y="3"/>
                  </a:cubicBezTo>
                  <a:cubicBezTo>
                    <a:pt x="13" y="3"/>
                    <a:pt x="13" y="3"/>
                    <a:pt x="14" y="2"/>
                  </a:cubicBezTo>
                  <a:cubicBezTo>
                    <a:pt x="14" y="1"/>
                    <a:pt x="14" y="1"/>
                    <a:pt x="13" y="0"/>
                  </a:cubicBezTo>
                  <a:cubicBezTo>
                    <a:pt x="13" y="0"/>
                    <a:pt x="13" y="0"/>
                    <a:pt x="13" y="0"/>
                  </a:cubicBezTo>
                  <a:cubicBezTo>
                    <a:pt x="12" y="0"/>
                    <a:pt x="12" y="0"/>
                    <a:pt x="1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3" name="Google Shape;753;p82"/>
            <p:cNvSpPr/>
            <p:nvPr/>
          </p:nvSpPr>
          <p:spPr>
            <a:xfrm>
              <a:off x="6069008" y="1934590"/>
              <a:ext cx="491822" cy="485085"/>
            </a:xfrm>
            <a:custGeom>
              <a:rect b="b" l="l" r="r" t="t"/>
              <a:pathLst>
                <a:path extrusionOk="0" h="143" w="144">
                  <a:moveTo>
                    <a:pt x="67" y="135"/>
                  </a:moveTo>
                  <a:cubicBezTo>
                    <a:pt x="66" y="135"/>
                    <a:pt x="65" y="134"/>
                    <a:pt x="66" y="133"/>
                  </a:cubicBezTo>
                  <a:cubicBezTo>
                    <a:pt x="66" y="133"/>
                    <a:pt x="66" y="132"/>
                    <a:pt x="67" y="132"/>
                  </a:cubicBezTo>
                  <a:cubicBezTo>
                    <a:pt x="67" y="132"/>
                    <a:pt x="67" y="132"/>
                    <a:pt x="67" y="132"/>
                  </a:cubicBezTo>
                  <a:cubicBezTo>
                    <a:pt x="68" y="132"/>
                    <a:pt x="69" y="133"/>
                    <a:pt x="69" y="134"/>
                  </a:cubicBezTo>
                  <a:cubicBezTo>
                    <a:pt x="69" y="135"/>
                    <a:pt x="68" y="135"/>
                    <a:pt x="67" y="135"/>
                  </a:cubicBezTo>
                  <a:cubicBezTo>
                    <a:pt x="67" y="135"/>
                    <a:pt x="67" y="135"/>
                    <a:pt x="67" y="135"/>
                  </a:cubicBezTo>
                  <a:moveTo>
                    <a:pt x="68" y="125"/>
                  </a:moveTo>
                  <a:cubicBezTo>
                    <a:pt x="67" y="125"/>
                    <a:pt x="67" y="124"/>
                    <a:pt x="67" y="123"/>
                  </a:cubicBezTo>
                  <a:cubicBezTo>
                    <a:pt x="67" y="123"/>
                    <a:pt x="67" y="122"/>
                    <a:pt x="68" y="122"/>
                  </a:cubicBezTo>
                  <a:cubicBezTo>
                    <a:pt x="68" y="122"/>
                    <a:pt x="68" y="122"/>
                    <a:pt x="69" y="122"/>
                  </a:cubicBezTo>
                  <a:cubicBezTo>
                    <a:pt x="69" y="122"/>
                    <a:pt x="70" y="123"/>
                    <a:pt x="70" y="124"/>
                  </a:cubicBezTo>
                  <a:cubicBezTo>
                    <a:pt x="70" y="125"/>
                    <a:pt x="69" y="125"/>
                    <a:pt x="68" y="125"/>
                  </a:cubicBezTo>
                  <a:cubicBezTo>
                    <a:pt x="68" y="125"/>
                    <a:pt x="68" y="125"/>
                    <a:pt x="68" y="125"/>
                  </a:cubicBezTo>
                  <a:moveTo>
                    <a:pt x="115" y="119"/>
                  </a:moveTo>
                  <a:cubicBezTo>
                    <a:pt x="114" y="119"/>
                    <a:pt x="114" y="119"/>
                    <a:pt x="114" y="119"/>
                  </a:cubicBezTo>
                  <a:cubicBezTo>
                    <a:pt x="114" y="118"/>
                    <a:pt x="113" y="117"/>
                    <a:pt x="114" y="116"/>
                  </a:cubicBezTo>
                  <a:cubicBezTo>
                    <a:pt x="114" y="116"/>
                    <a:pt x="115" y="115"/>
                    <a:pt x="115" y="115"/>
                  </a:cubicBezTo>
                  <a:cubicBezTo>
                    <a:pt x="116" y="115"/>
                    <a:pt x="116" y="115"/>
                    <a:pt x="116" y="116"/>
                  </a:cubicBezTo>
                  <a:cubicBezTo>
                    <a:pt x="117" y="116"/>
                    <a:pt x="117" y="117"/>
                    <a:pt x="117" y="118"/>
                  </a:cubicBezTo>
                  <a:cubicBezTo>
                    <a:pt x="116" y="118"/>
                    <a:pt x="116" y="119"/>
                    <a:pt x="115" y="119"/>
                  </a:cubicBezTo>
                  <a:moveTo>
                    <a:pt x="69" y="115"/>
                  </a:moveTo>
                  <a:cubicBezTo>
                    <a:pt x="68" y="115"/>
                    <a:pt x="68" y="114"/>
                    <a:pt x="68" y="114"/>
                  </a:cubicBezTo>
                  <a:cubicBezTo>
                    <a:pt x="68" y="113"/>
                    <a:pt x="69" y="112"/>
                    <a:pt x="69" y="112"/>
                  </a:cubicBezTo>
                  <a:cubicBezTo>
                    <a:pt x="69" y="112"/>
                    <a:pt x="70" y="112"/>
                    <a:pt x="70" y="112"/>
                  </a:cubicBezTo>
                  <a:cubicBezTo>
                    <a:pt x="71" y="112"/>
                    <a:pt x="71" y="113"/>
                    <a:pt x="71" y="114"/>
                  </a:cubicBezTo>
                  <a:cubicBezTo>
                    <a:pt x="71" y="115"/>
                    <a:pt x="70" y="115"/>
                    <a:pt x="69" y="115"/>
                  </a:cubicBezTo>
                  <a:cubicBezTo>
                    <a:pt x="69" y="115"/>
                    <a:pt x="69" y="115"/>
                    <a:pt x="69" y="115"/>
                  </a:cubicBezTo>
                  <a:moveTo>
                    <a:pt x="106" y="114"/>
                  </a:moveTo>
                  <a:cubicBezTo>
                    <a:pt x="106" y="114"/>
                    <a:pt x="106" y="114"/>
                    <a:pt x="106" y="114"/>
                  </a:cubicBezTo>
                  <a:cubicBezTo>
                    <a:pt x="105" y="113"/>
                    <a:pt x="105" y="112"/>
                    <a:pt x="105" y="111"/>
                  </a:cubicBezTo>
                  <a:cubicBezTo>
                    <a:pt x="105" y="111"/>
                    <a:pt x="106" y="111"/>
                    <a:pt x="106" y="111"/>
                  </a:cubicBezTo>
                  <a:cubicBezTo>
                    <a:pt x="107" y="111"/>
                    <a:pt x="107" y="111"/>
                    <a:pt x="107" y="111"/>
                  </a:cubicBezTo>
                  <a:cubicBezTo>
                    <a:pt x="108" y="111"/>
                    <a:pt x="108" y="112"/>
                    <a:pt x="108" y="113"/>
                  </a:cubicBezTo>
                  <a:cubicBezTo>
                    <a:pt x="108" y="114"/>
                    <a:pt x="107" y="114"/>
                    <a:pt x="106" y="114"/>
                  </a:cubicBezTo>
                  <a:moveTo>
                    <a:pt x="98" y="109"/>
                  </a:moveTo>
                  <a:cubicBezTo>
                    <a:pt x="97" y="109"/>
                    <a:pt x="97" y="109"/>
                    <a:pt x="97" y="109"/>
                  </a:cubicBezTo>
                  <a:cubicBezTo>
                    <a:pt x="96" y="109"/>
                    <a:pt x="96" y="107"/>
                    <a:pt x="96" y="107"/>
                  </a:cubicBezTo>
                  <a:cubicBezTo>
                    <a:pt x="97" y="106"/>
                    <a:pt x="97" y="106"/>
                    <a:pt x="98" y="106"/>
                  </a:cubicBezTo>
                  <a:cubicBezTo>
                    <a:pt x="98" y="106"/>
                    <a:pt x="98" y="106"/>
                    <a:pt x="98" y="106"/>
                  </a:cubicBezTo>
                  <a:cubicBezTo>
                    <a:pt x="99" y="106"/>
                    <a:pt x="100" y="107"/>
                    <a:pt x="99" y="108"/>
                  </a:cubicBezTo>
                  <a:cubicBezTo>
                    <a:pt x="99" y="109"/>
                    <a:pt x="98" y="109"/>
                    <a:pt x="98" y="109"/>
                  </a:cubicBezTo>
                  <a:moveTo>
                    <a:pt x="70" y="105"/>
                  </a:moveTo>
                  <a:cubicBezTo>
                    <a:pt x="70" y="105"/>
                    <a:pt x="69" y="105"/>
                    <a:pt x="69" y="104"/>
                  </a:cubicBezTo>
                  <a:cubicBezTo>
                    <a:pt x="69" y="103"/>
                    <a:pt x="70" y="102"/>
                    <a:pt x="71" y="102"/>
                  </a:cubicBezTo>
                  <a:cubicBezTo>
                    <a:pt x="71" y="102"/>
                    <a:pt x="71" y="102"/>
                    <a:pt x="71" y="102"/>
                  </a:cubicBezTo>
                  <a:cubicBezTo>
                    <a:pt x="72" y="102"/>
                    <a:pt x="72" y="103"/>
                    <a:pt x="72" y="104"/>
                  </a:cubicBezTo>
                  <a:cubicBezTo>
                    <a:pt x="72" y="105"/>
                    <a:pt x="71" y="105"/>
                    <a:pt x="71" y="105"/>
                  </a:cubicBezTo>
                  <a:cubicBezTo>
                    <a:pt x="70" y="105"/>
                    <a:pt x="70" y="105"/>
                    <a:pt x="70" y="105"/>
                  </a:cubicBezTo>
                  <a:moveTo>
                    <a:pt x="89" y="104"/>
                  </a:moveTo>
                  <a:cubicBezTo>
                    <a:pt x="88" y="104"/>
                    <a:pt x="88" y="104"/>
                    <a:pt x="88" y="104"/>
                  </a:cubicBezTo>
                  <a:cubicBezTo>
                    <a:pt x="87" y="104"/>
                    <a:pt x="87" y="103"/>
                    <a:pt x="87" y="102"/>
                  </a:cubicBezTo>
                  <a:cubicBezTo>
                    <a:pt x="88" y="101"/>
                    <a:pt x="88" y="101"/>
                    <a:pt x="89" y="101"/>
                  </a:cubicBezTo>
                  <a:cubicBezTo>
                    <a:pt x="89" y="101"/>
                    <a:pt x="89" y="101"/>
                    <a:pt x="90" y="101"/>
                  </a:cubicBezTo>
                  <a:cubicBezTo>
                    <a:pt x="91" y="102"/>
                    <a:pt x="91" y="103"/>
                    <a:pt x="90" y="104"/>
                  </a:cubicBezTo>
                  <a:cubicBezTo>
                    <a:pt x="90" y="104"/>
                    <a:pt x="90" y="104"/>
                    <a:pt x="89" y="104"/>
                  </a:cubicBezTo>
                  <a:moveTo>
                    <a:pt x="80" y="100"/>
                  </a:moveTo>
                  <a:cubicBezTo>
                    <a:pt x="79" y="99"/>
                    <a:pt x="79" y="99"/>
                    <a:pt x="79" y="99"/>
                  </a:cubicBezTo>
                  <a:cubicBezTo>
                    <a:pt x="79" y="99"/>
                    <a:pt x="78" y="98"/>
                    <a:pt x="79" y="97"/>
                  </a:cubicBezTo>
                  <a:cubicBezTo>
                    <a:pt x="79" y="97"/>
                    <a:pt x="80" y="96"/>
                    <a:pt x="80" y="96"/>
                  </a:cubicBezTo>
                  <a:cubicBezTo>
                    <a:pt x="80" y="96"/>
                    <a:pt x="81" y="96"/>
                    <a:pt x="81" y="96"/>
                  </a:cubicBezTo>
                  <a:cubicBezTo>
                    <a:pt x="82" y="97"/>
                    <a:pt x="82" y="98"/>
                    <a:pt x="82" y="99"/>
                  </a:cubicBezTo>
                  <a:cubicBezTo>
                    <a:pt x="81" y="99"/>
                    <a:pt x="81" y="100"/>
                    <a:pt x="80" y="100"/>
                  </a:cubicBezTo>
                  <a:moveTo>
                    <a:pt x="72" y="96"/>
                  </a:moveTo>
                  <a:cubicBezTo>
                    <a:pt x="71" y="95"/>
                    <a:pt x="70" y="95"/>
                    <a:pt x="70" y="94"/>
                  </a:cubicBezTo>
                  <a:cubicBezTo>
                    <a:pt x="70" y="93"/>
                    <a:pt x="71" y="92"/>
                    <a:pt x="72" y="92"/>
                  </a:cubicBezTo>
                  <a:cubicBezTo>
                    <a:pt x="72" y="92"/>
                    <a:pt x="72" y="92"/>
                    <a:pt x="72" y="92"/>
                  </a:cubicBezTo>
                  <a:cubicBezTo>
                    <a:pt x="73" y="92"/>
                    <a:pt x="73" y="93"/>
                    <a:pt x="73" y="94"/>
                  </a:cubicBezTo>
                  <a:cubicBezTo>
                    <a:pt x="73" y="95"/>
                    <a:pt x="73" y="96"/>
                    <a:pt x="72" y="96"/>
                  </a:cubicBezTo>
                  <a:cubicBezTo>
                    <a:pt x="72" y="96"/>
                    <a:pt x="72" y="96"/>
                    <a:pt x="72" y="96"/>
                  </a:cubicBezTo>
                  <a:moveTo>
                    <a:pt x="49" y="73"/>
                  </a:moveTo>
                  <a:cubicBezTo>
                    <a:pt x="48" y="73"/>
                    <a:pt x="48" y="73"/>
                    <a:pt x="48" y="73"/>
                  </a:cubicBezTo>
                  <a:cubicBezTo>
                    <a:pt x="47" y="72"/>
                    <a:pt x="47" y="71"/>
                    <a:pt x="48" y="71"/>
                  </a:cubicBezTo>
                  <a:cubicBezTo>
                    <a:pt x="48" y="70"/>
                    <a:pt x="49" y="70"/>
                    <a:pt x="49" y="70"/>
                  </a:cubicBezTo>
                  <a:cubicBezTo>
                    <a:pt x="49" y="70"/>
                    <a:pt x="50" y="70"/>
                    <a:pt x="50" y="70"/>
                  </a:cubicBezTo>
                  <a:cubicBezTo>
                    <a:pt x="51" y="70"/>
                    <a:pt x="51" y="71"/>
                    <a:pt x="51" y="72"/>
                  </a:cubicBezTo>
                  <a:cubicBezTo>
                    <a:pt x="50" y="73"/>
                    <a:pt x="50" y="73"/>
                    <a:pt x="49" y="73"/>
                  </a:cubicBezTo>
                  <a:moveTo>
                    <a:pt x="73" y="72"/>
                  </a:moveTo>
                  <a:cubicBezTo>
                    <a:pt x="73" y="72"/>
                    <a:pt x="72" y="72"/>
                    <a:pt x="72" y="71"/>
                  </a:cubicBezTo>
                  <a:cubicBezTo>
                    <a:pt x="71" y="71"/>
                    <a:pt x="71" y="70"/>
                    <a:pt x="72" y="69"/>
                  </a:cubicBezTo>
                  <a:cubicBezTo>
                    <a:pt x="72" y="69"/>
                    <a:pt x="73" y="69"/>
                    <a:pt x="73" y="69"/>
                  </a:cubicBezTo>
                  <a:cubicBezTo>
                    <a:pt x="73" y="69"/>
                    <a:pt x="74" y="69"/>
                    <a:pt x="74" y="69"/>
                  </a:cubicBezTo>
                  <a:cubicBezTo>
                    <a:pt x="75" y="70"/>
                    <a:pt x="75" y="71"/>
                    <a:pt x="74" y="72"/>
                  </a:cubicBezTo>
                  <a:cubicBezTo>
                    <a:pt x="74" y="72"/>
                    <a:pt x="73" y="72"/>
                    <a:pt x="73" y="72"/>
                  </a:cubicBezTo>
                  <a:moveTo>
                    <a:pt x="41" y="68"/>
                  </a:moveTo>
                  <a:cubicBezTo>
                    <a:pt x="40" y="68"/>
                    <a:pt x="40" y="68"/>
                    <a:pt x="40" y="68"/>
                  </a:cubicBezTo>
                  <a:cubicBezTo>
                    <a:pt x="39" y="67"/>
                    <a:pt x="39" y="66"/>
                    <a:pt x="39" y="65"/>
                  </a:cubicBezTo>
                  <a:cubicBezTo>
                    <a:pt x="40" y="65"/>
                    <a:pt x="40" y="64"/>
                    <a:pt x="41" y="64"/>
                  </a:cubicBezTo>
                  <a:cubicBezTo>
                    <a:pt x="41" y="64"/>
                    <a:pt x="41" y="65"/>
                    <a:pt x="41" y="65"/>
                  </a:cubicBezTo>
                  <a:cubicBezTo>
                    <a:pt x="42" y="65"/>
                    <a:pt x="43" y="66"/>
                    <a:pt x="42" y="67"/>
                  </a:cubicBezTo>
                  <a:cubicBezTo>
                    <a:pt x="42" y="68"/>
                    <a:pt x="41" y="68"/>
                    <a:pt x="41" y="68"/>
                  </a:cubicBezTo>
                  <a:moveTo>
                    <a:pt x="80" y="65"/>
                  </a:moveTo>
                  <a:cubicBezTo>
                    <a:pt x="80" y="65"/>
                    <a:pt x="79" y="65"/>
                    <a:pt x="79" y="65"/>
                  </a:cubicBezTo>
                  <a:cubicBezTo>
                    <a:pt x="78" y="64"/>
                    <a:pt x="78" y="63"/>
                    <a:pt x="79" y="62"/>
                  </a:cubicBezTo>
                  <a:cubicBezTo>
                    <a:pt x="79" y="62"/>
                    <a:pt x="80" y="62"/>
                    <a:pt x="80" y="62"/>
                  </a:cubicBezTo>
                  <a:cubicBezTo>
                    <a:pt x="81" y="62"/>
                    <a:pt x="81" y="62"/>
                    <a:pt x="81" y="62"/>
                  </a:cubicBezTo>
                  <a:cubicBezTo>
                    <a:pt x="82" y="63"/>
                    <a:pt x="82" y="64"/>
                    <a:pt x="81" y="65"/>
                  </a:cubicBezTo>
                  <a:cubicBezTo>
                    <a:pt x="81" y="65"/>
                    <a:pt x="81" y="65"/>
                    <a:pt x="80" y="65"/>
                  </a:cubicBezTo>
                  <a:moveTo>
                    <a:pt x="32" y="63"/>
                  </a:moveTo>
                  <a:cubicBezTo>
                    <a:pt x="31" y="62"/>
                    <a:pt x="31" y="62"/>
                    <a:pt x="31" y="62"/>
                  </a:cubicBezTo>
                  <a:cubicBezTo>
                    <a:pt x="30" y="62"/>
                    <a:pt x="30" y="61"/>
                    <a:pt x="31" y="60"/>
                  </a:cubicBezTo>
                  <a:cubicBezTo>
                    <a:pt x="31" y="60"/>
                    <a:pt x="32" y="59"/>
                    <a:pt x="32" y="59"/>
                  </a:cubicBezTo>
                  <a:cubicBezTo>
                    <a:pt x="32" y="59"/>
                    <a:pt x="33" y="59"/>
                    <a:pt x="33" y="59"/>
                  </a:cubicBezTo>
                  <a:cubicBezTo>
                    <a:pt x="34" y="60"/>
                    <a:pt x="34" y="61"/>
                    <a:pt x="34" y="62"/>
                  </a:cubicBezTo>
                  <a:cubicBezTo>
                    <a:pt x="33" y="62"/>
                    <a:pt x="33" y="63"/>
                    <a:pt x="32" y="63"/>
                  </a:cubicBezTo>
                  <a:moveTo>
                    <a:pt x="87" y="58"/>
                  </a:moveTo>
                  <a:cubicBezTo>
                    <a:pt x="87" y="58"/>
                    <a:pt x="86" y="58"/>
                    <a:pt x="86" y="58"/>
                  </a:cubicBezTo>
                  <a:cubicBezTo>
                    <a:pt x="85" y="57"/>
                    <a:pt x="85" y="56"/>
                    <a:pt x="86" y="55"/>
                  </a:cubicBezTo>
                  <a:cubicBezTo>
                    <a:pt x="86" y="55"/>
                    <a:pt x="87" y="55"/>
                    <a:pt x="87" y="55"/>
                  </a:cubicBezTo>
                  <a:cubicBezTo>
                    <a:pt x="88" y="55"/>
                    <a:pt x="88" y="55"/>
                    <a:pt x="88" y="55"/>
                  </a:cubicBezTo>
                  <a:cubicBezTo>
                    <a:pt x="89" y="56"/>
                    <a:pt x="89" y="57"/>
                    <a:pt x="88" y="58"/>
                  </a:cubicBezTo>
                  <a:cubicBezTo>
                    <a:pt x="88" y="58"/>
                    <a:pt x="88" y="58"/>
                    <a:pt x="87" y="58"/>
                  </a:cubicBezTo>
                  <a:moveTo>
                    <a:pt x="24" y="57"/>
                  </a:moveTo>
                  <a:cubicBezTo>
                    <a:pt x="23" y="57"/>
                    <a:pt x="23" y="57"/>
                    <a:pt x="23" y="57"/>
                  </a:cubicBezTo>
                  <a:cubicBezTo>
                    <a:pt x="22" y="57"/>
                    <a:pt x="22" y="56"/>
                    <a:pt x="22" y="55"/>
                  </a:cubicBezTo>
                  <a:cubicBezTo>
                    <a:pt x="22" y="54"/>
                    <a:pt x="23" y="54"/>
                    <a:pt x="24" y="54"/>
                  </a:cubicBezTo>
                  <a:cubicBezTo>
                    <a:pt x="24" y="54"/>
                    <a:pt x="24" y="54"/>
                    <a:pt x="24" y="54"/>
                  </a:cubicBezTo>
                  <a:cubicBezTo>
                    <a:pt x="25" y="55"/>
                    <a:pt x="25" y="56"/>
                    <a:pt x="25" y="57"/>
                  </a:cubicBezTo>
                  <a:cubicBezTo>
                    <a:pt x="25" y="57"/>
                    <a:pt x="24" y="57"/>
                    <a:pt x="24" y="57"/>
                  </a:cubicBezTo>
                  <a:moveTo>
                    <a:pt x="15" y="52"/>
                  </a:moveTo>
                  <a:cubicBezTo>
                    <a:pt x="14" y="52"/>
                    <a:pt x="14" y="52"/>
                    <a:pt x="14" y="52"/>
                  </a:cubicBezTo>
                  <a:cubicBezTo>
                    <a:pt x="13" y="51"/>
                    <a:pt x="13" y="50"/>
                    <a:pt x="14" y="50"/>
                  </a:cubicBezTo>
                  <a:cubicBezTo>
                    <a:pt x="14" y="49"/>
                    <a:pt x="14" y="49"/>
                    <a:pt x="15" y="49"/>
                  </a:cubicBezTo>
                  <a:cubicBezTo>
                    <a:pt x="15" y="49"/>
                    <a:pt x="16" y="49"/>
                    <a:pt x="16" y="49"/>
                  </a:cubicBezTo>
                  <a:cubicBezTo>
                    <a:pt x="17" y="49"/>
                    <a:pt x="17" y="51"/>
                    <a:pt x="16" y="51"/>
                  </a:cubicBezTo>
                  <a:cubicBezTo>
                    <a:pt x="16" y="52"/>
                    <a:pt x="16" y="52"/>
                    <a:pt x="15" y="52"/>
                  </a:cubicBezTo>
                  <a:moveTo>
                    <a:pt x="94" y="51"/>
                  </a:moveTo>
                  <a:cubicBezTo>
                    <a:pt x="94" y="51"/>
                    <a:pt x="94" y="51"/>
                    <a:pt x="93" y="51"/>
                  </a:cubicBezTo>
                  <a:cubicBezTo>
                    <a:pt x="93" y="50"/>
                    <a:pt x="93" y="49"/>
                    <a:pt x="93" y="48"/>
                  </a:cubicBezTo>
                  <a:cubicBezTo>
                    <a:pt x="94" y="48"/>
                    <a:pt x="94" y="48"/>
                    <a:pt x="94" y="48"/>
                  </a:cubicBezTo>
                  <a:cubicBezTo>
                    <a:pt x="95" y="48"/>
                    <a:pt x="95" y="48"/>
                    <a:pt x="96" y="48"/>
                  </a:cubicBezTo>
                  <a:cubicBezTo>
                    <a:pt x="96" y="49"/>
                    <a:pt x="96" y="50"/>
                    <a:pt x="96" y="51"/>
                  </a:cubicBezTo>
                  <a:cubicBezTo>
                    <a:pt x="95" y="51"/>
                    <a:pt x="95" y="51"/>
                    <a:pt x="94" y="51"/>
                  </a:cubicBezTo>
                  <a:moveTo>
                    <a:pt x="102" y="44"/>
                  </a:moveTo>
                  <a:cubicBezTo>
                    <a:pt x="101" y="44"/>
                    <a:pt x="101" y="44"/>
                    <a:pt x="100" y="44"/>
                  </a:cubicBezTo>
                  <a:cubicBezTo>
                    <a:pt x="100" y="43"/>
                    <a:pt x="100" y="42"/>
                    <a:pt x="100" y="41"/>
                  </a:cubicBezTo>
                  <a:cubicBezTo>
                    <a:pt x="101" y="41"/>
                    <a:pt x="101" y="41"/>
                    <a:pt x="102" y="41"/>
                  </a:cubicBezTo>
                  <a:cubicBezTo>
                    <a:pt x="102" y="41"/>
                    <a:pt x="102" y="41"/>
                    <a:pt x="103" y="41"/>
                  </a:cubicBezTo>
                  <a:cubicBezTo>
                    <a:pt x="103" y="42"/>
                    <a:pt x="103" y="43"/>
                    <a:pt x="103" y="44"/>
                  </a:cubicBezTo>
                  <a:cubicBezTo>
                    <a:pt x="102" y="44"/>
                    <a:pt x="102" y="44"/>
                    <a:pt x="102" y="44"/>
                  </a:cubicBezTo>
                  <a:moveTo>
                    <a:pt x="109" y="37"/>
                  </a:moveTo>
                  <a:cubicBezTo>
                    <a:pt x="108" y="37"/>
                    <a:pt x="108" y="37"/>
                    <a:pt x="108" y="37"/>
                  </a:cubicBezTo>
                  <a:cubicBezTo>
                    <a:pt x="107" y="36"/>
                    <a:pt x="107" y="35"/>
                    <a:pt x="108" y="34"/>
                  </a:cubicBezTo>
                  <a:cubicBezTo>
                    <a:pt x="108" y="34"/>
                    <a:pt x="108" y="34"/>
                    <a:pt x="109" y="34"/>
                  </a:cubicBezTo>
                  <a:cubicBezTo>
                    <a:pt x="109" y="34"/>
                    <a:pt x="110" y="34"/>
                    <a:pt x="110" y="34"/>
                  </a:cubicBezTo>
                  <a:cubicBezTo>
                    <a:pt x="111" y="35"/>
                    <a:pt x="111" y="36"/>
                    <a:pt x="110" y="37"/>
                  </a:cubicBezTo>
                  <a:cubicBezTo>
                    <a:pt x="110" y="37"/>
                    <a:pt x="109" y="37"/>
                    <a:pt x="109" y="37"/>
                  </a:cubicBezTo>
                  <a:moveTo>
                    <a:pt x="116" y="30"/>
                  </a:moveTo>
                  <a:cubicBezTo>
                    <a:pt x="115" y="30"/>
                    <a:pt x="115" y="30"/>
                    <a:pt x="115" y="30"/>
                  </a:cubicBezTo>
                  <a:cubicBezTo>
                    <a:pt x="114" y="29"/>
                    <a:pt x="114" y="28"/>
                    <a:pt x="115" y="27"/>
                  </a:cubicBezTo>
                  <a:cubicBezTo>
                    <a:pt x="115" y="27"/>
                    <a:pt x="115" y="27"/>
                    <a:pt x="116" y="27"/>
                  </a:cubicBezTo>
                  <a:cubicBezTo>
                    <a:pt x="116" y="27"/>
                    <a:pt x="117" y="27"/>
                    <a:pt x="117" y="27"/>
                  </a:cubicBezTo>
                  <a:cubicBezTo>
                    <a:pt x="118" y="28"/>
                    <a:pt x="118" y="29"/>
                    <a:pt x="117" y="30"/>
                  </a:cubicBezTo>
                  <a:cubicBezTo>
                    <a:pt x="117" y="30"/>
                    <a:pt x="116" y="30"/>
                    <a:pt x="116" y="30"/>
                  </a:cubicBezTo>
                  <a:moveTo>
                    <a:pt x="72" y="0"/>
                  </a:moveTo>
                  <a:cubicBezTo>
                    <a:pt x="42" y="0"/>
                    <a:pt x="16" y="18"/>
                    <a:pt x="6" y="44"/>
                  </a:cubicBezTo>
                  <a:cubicBezTo>
                    <a:pt x="6" y="44"/>
                    <a:pt x="6" y="44"/>
                    <a:pt x="7" y="44"/>
                  </a:cubicBezTo>
                  <a:cubicBezTo>
                    <a:pt x="7" y="44"/>
                    <a:pt x="7" y="44"/>
                    <a:pt x="7" y="44"/>
                  </a:cubicBezTo>
                  <a:cubicBezTo>
                    <a:pt x="8" y="44"/>
                    <a:pt x="8" y="45"/>
                    <a:pt x="8" y="46"/>
                  </a:cubicBezTo>
                  <a:cubicBezTo>
                    <a:pt x="8" y="47"/>
                    <a:pt x="7" y="47"/>
                    <a:pt x="7" y="47"/>
                  </a:cubicBezTo>
                  <a:cubicBezTo>
                    <a:pt x="6" y="47"/>
                    <a:pt x="6" y="47"/>
                    <a:pt x="6" y="47"/>
                  </a:cubicBezTo>
                  <a:cubicBezTo>
                    <a:pt x="5" y="46"/>
                    <a:pt x="5" y="46"/>
                    <a:pt x="5" y="45"/>
                  </a:cubicBezTo>
                  <a:cubicBezTo>
                    <a:pt x="2" y="53"/>
                    <a:pt x="0" y="62"/>
                    <a:pt x="0" y="71"/>
                  </a:cubicBezTo>
                  <a:cubicBezTo>
                    <a:pt x="0" y="109"/>
                    <a:pt x="28" y="139"/>
                    <a:pt x="65" y="143"/>
                  </a:cubicBezTo>
                  <a:cubicBezTo>
                    <a:pt x="65" y="142"/>
                    <a:pt x="65" y="142"/>
                    <a:pt x="66" y="142"/>
                  </a:cubicBezTo>
                  <a:cubicBezTo>
                    <a:pt x="66" y="142"/>
                    <a:pt x="66" y="142"/>
                    <a:pt x="66" y="142"/>
                  </a:cubicBezTo>
                  <a:cubicBezTo>
                    <a:pt x="67" y="142"/>
                    <a:pt x="67" y="142"/>
                    <a:pt x="68" y="143"/>
                  </a:cubicBezTo>
                  <a:cubicBezTo>
                    <a:pt x="69" y="143"/>
                    <a:pt x="70" y="143"/>
                    <a:pt x="72" y="143"/>
                  </a:cubicBezTo>
                  <a:cubicBezTo>
                    <a:pt x="92" y="143"/>
                    <a:pt x="109" y="135"/>
                    <a:pt x="122" y="122"/>
                  </a:cubicBezTo>
                  <a:cubicBezTo>
                    <a:pt x="122" y="122"/>
                    <a:pt x="122" y="121"/>
                    <a:pt x="123" y="121"/>
                  </a:cubicBezTo>
                  <a:cubicBezTo>
                    <a:pt x="123" y="120"/>
                    <a:pt x="123" y="120"/>
                    <a:pt x="124" y="120"/>
                  </a:cubicBezTo>
                  <a:cubicBezTo>
                    <a:pt x="124" y="120"/>
                    <a:pt x="124" y="120"/>
                    <a:pt x="124" y="120"/>
                  </a:cubicBezTo>
                  <a:cubicBezTo>
                    <a:pt x="136" y="107"/>
                    <a:pt x="144" y="90"/>
                    <a:pt x="144" y="71"/>
                  </a:cubicBezTo>
                  <a:cubicBezTo>
                    <a:pt x="144" y="53"/>
                    <a:pt x="136" y="35"/>
                    <a:pt x="124" y="23"/>
                  </a:cubicBezTo>
                  <a:cubicBezTo>
                    <a:pt x="124" y="23"/>
                    <a:pt x="124" y="23"/>
                    <a:pt x="124" y="23"/>
                  </a:cubicBezTo>
                  <a:cubicBezTo>
                    <a:pt x="124" y="23"/>
                    <a:pt x="124" y="23"/>
                    <a:pt x="123" y="23"/>
                  </a:cubicBezTo>
                  <a:cubicBezTo>
                    <a:pt x="123" y="23"/>
                    <a:pt x="122" y="23"/>
                    <a:pt x="122" y="23"/>
                  </a:cubicBezTo>
                  <a:cubicBezTo>
                    <a:pt x="121" y="22"/>
                    <a:pt x="121" y="21"/>
                    <a:pt x="122" y="20"/>
                  </a:cubicBezTo>
                  <a:cubicBezTo>
                    <a:pt x="122" y="20"/>
                    <a:pt x="122" y="20"/>
                    <a:pt x="122" y="20"/>
                  </a:cubicBezTo>
                  <a:cubicBezTo>
                    <a:pt x="109" y="8"/>
                    <a:pt x="91" y="0"/>
                    <a:pt x="72"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4" name="Google Shape;754;p82"/>
            <p:cNvSpPr/>
            <p:nvPr/>
          </p:nvSpPr>
          <p:spPr>
            <a:xfrm>
              <a:off x="6072380" y="2065967"/>
              <a:ext cx="158327" cy="97692"/>
            </a:xfrm>
            <a:custGeom>
              <a:rect b="b" l="l" r="r" t="t"/>
              <a:pathLst>
                <a:path extrusionOk="0" h="29" w="46">
                  <a:moveTo>
                    <a:pt x="44" y="26"/>
                  </a:moveTo>
                  <a:cubicBezTo>
                    <a:pt x="44" y="26"/>
                    <a:pt x="43" y="26"/>
                    <a:pt x="43" y="27"/>
                  </a:cubicBezTo>
                  <a:cubicBezTo>
                    <a:pt x="42" y="27"/>
                    <a:pt x="42" y="28"/>
                    <a:pt x="43" y="29"/>
                  </a:cubicBezTo>
                  <a:cubicBezTo>
                    <a:pt x="44" y="29"/>
                    <a:pt x="44" y="29"/>
                    <a:pt x="44" y="29"/>
                  </a:cubicBezTo>
                  <a:cubicBezTo>
                    <a:pt x="45" y="29"/>
                    <a:pt x="45" y="29"/>
                    <a:pt x="46" y="28"/>
                  </a:cubicBezTo>
                  <a:cubicBezTo>
                    <a:pt x="46" y="27"/>
                    <a:pt x="46" y="26"/>
                    <a:pt x="45" y="26"/>
                  </a:cubicBezTo>
                  <a:cubicBezTo>
                    <a:pt x="45" y="26"/>
                    <a:pt x="44" y="26"/>
                    <a:pt x="44" y="26"/>
                  </a:cubicBezTo>
                  <a:moveTo>
                    <a:pt x="36" y="20"/>
                  </a:moveTo>
                  <a:cubicBezTo>
                    <a:pt x="35" y="20"/>
                    <a:pt x="35" y="21"/>
                    <a:pt x="34" y="21"/>
                  </a:cubicBezTo>
                  <a:cubicBezTo>
                    <a:pt x="34" y="22"/>
                    <a:pt x="34" y="23"/>
                    <a:pt x="35" y="24"/>
                  </a:cubicBezTo>
                  <a:cubicBezTo>
                    <a:pt x="36" y="24"/>
                    <a:pt x="36" y="24"/>
                    <a:pt x="36" y="24"/>
                  </a:cubicBezTo>
                  <a:cubicBezTo>
                    <a:pt x="36" y="24"/>
                    <a:pt x="37" y="24"/>
                    <a:pt x="37" y="23"/>
                  </a:cubicBezTo>
                  <a:cubicBezTo>
                    <a:pt x="38" y="22"/>
                    <a:pt x="37" y="21"/>
                    <a:pt x="36" y="21"/>
                  </a:cubicBezTo>
                  <a:cubicBezTo>
                    <a:pt x="36" y="21"/>
                    <a:pt x="36" y="20"/>
                    <a:pt x="36" y="20"/>
                  </a:cubicBezTo>
                  <a:moveTo>
                    <a:pt x="27" y="15"/>
                  </a:moveTo>
                  <a:cubicBezTo>
                    <a:pt x="27" y="15"/>
                    <a:pt x="26" y="16"/>
                    <a:pt x="26" y="16"/>
                  </a:cubicBezTo>
                  <a:cubicBezTo>
                    <a:pt x="25" y="17"/>
                    <a:pt x="25" y="18"/>
                    <a:pt x="26" y="18"/>
                  </a:cubicBezTo>
                  <a:cubicBezTo>
                    <a:pt x="27" y="19"/>
                    <a:pt x="27" y="19"/>
                    <a:pt x="27" y="19"/>
                  </a:cubicBezTo>
                  <a:cubicBezTo>
                    <a:pt x="28" y="19"/>
                    <a:pt x="28" y="18"/>
                    <a:pt x="29" y="18"/>
                  </a:cubicBezTo>
                  <a:cubicBezTo>
                    <a:pt x="29" y="17"/>
                    <a:pt x="29" y="16"/>
                    <a:pt x="28" y="15"/>
                  </a:cubicBezTo>
                  <a:cubicBezTo>
                    <a:pt x="28" y="15"/>
                    <a:pt x="27" y="15"/>
                    <a:pt x="27" y="15"/>
                  </a:cubicBezTo>
                  <a:moveTo>
                    <a:pt x="19" y="10"/>
                  </a:moveTo>
                  <a:cubicBezTo>
                    <a:pt x="18" y="10"/>
                    <a:pt x="17" y="10"/>
                    <a:pt x="17" y="11"/>
                  </a:cubicBezTo>
                  <a:cubicBezTo>
                    <a:pt x="17" y="12"/>
                    <a:pt x="17" y="13"/>
                    <a:pt x="18" y="13"/>
                  </a:cubicBezTo>
                  <a:cubicBezTo>
                    <a:pt x="19" y="13"/>
                    <a:pt x="19" y="13"/>
                    <a:pt x="19" y="13"/>
                  </a:cubicBezTo>
                  <a:cubicBezTo>
                    <a:pt x="19" y="13"/>
                    <a:pt x="20" y="13"/>
                    <a:pt x="20" y="13"/>
                  </a:cubicBezTo>
                  <a:cubicBezTo>
                    <a:pt x="20" y="12"/>
                    <a:pt x="20" y="11"/>
                    <a:pt x="19" y="10"/>
                  </a:cubicBezTo>
                  <a:cubicBezTo>
                    <a:pt x="19" y="10"/>
                    <a:pt x="19" y="10"/>
                    <a:pt x="19" y="10"/>
                  </a:cubicBezTo>
                  <a:moveTo>
                    <a:pt x="10" y="5"/>
                  </a:moveTo>
                  <a:cubicBezTo>
                    <a:pt x="9" y="5"/>
                    <a:pt x="9" y="5"/>
                    <a:pt x="9" y="6"/>
                  </a:cubicBezTo>
                  <a:cubicBezTo>
                    <a:pt x="8" y="6"/>
                    <a:pt x="8" y="7"/>
                    <a:pt x="9" y="8"/>
                  </a:cubicBezTo>
                  <a:cubicBezTo>
                    <a:pt x="10" y="8"/>
                    <a:pt x="10" y="8"/>
                    <a:pt x="10" y="8"/>
                  </a:cubicBezTo>
                  <a:cubicBezTo>
                    <a:pt x="11" y="8"/>
                    <a:pt x="11" y="8"/>
                    <a:pt x="11" y="7"/>
                  </a:cubicBezTo>
                  <a:cubicBezTo>
                    <a:pt x="12" y="7"/>
                    <a:pt x="12" y="5"/>
                    <a:pt x="11" y="5"/>
                  </a:cubicBezTo>
                  <a:cubicBezTo>
                    <a:pt x="11" y="5"/>
                    <a:pt x="10" y="5"/>
                    <a:pt x="10" y="5"/>
                  </a:cubicBezTo>
                  <a:moveTo>
                    <a:pt x="2" y="0"/>
                  </a:moveTo>
                  <a:cubicBezTo>
                    <a:pt x="1" y="0"/>
                    <a:pt x="1" y="0"/>
                    <a:pt x="1" y="0"/>
                  </a:cubicBezTo>
                  <a:cubicBezTo>
                    <a:pt x="0" y="0"/>
                    <a:pt x="0" y="1"/>
                    <a:pt x="0" y="1"/>
                  </a:cubicBezTo>
                  <a:cubicBezTo>
                    <a:pt x="0" y="2"/>
                    <a:pt x="0" y="2"/>
                    <a:pt x="1" y="3"/>
                  </a:cubicBezTo>
                  <a:cubicBezTo>
                    <a:pt x="2" y="3"/>
                    <a:pt x="2" y="3"/>
                    <a:pt x="2" y="3"/>
                  </a:cubicBezTo>
                  <a:cubicBezTo>
                    <a:pt x="2" y="3"/>
                    <a:pt x="3" y="3"/>
                    <a:pt x="3" y="2"/>
                  </a:cubicBezTo>
                  <a:cubicBezTo>
                    <a:pt x="3" y="1"/>
                    <a:pt x="3" y="0"/>
                    <a:pt x="2" y="0"/>
                  </a:cubicBezTo>
                  <a:cubicBezTo>
                    <a:pt x="2" y="0"/>
                    <a:pt x="2" y="0"/>
                    <a:pt x="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5" name="Google Shape;755;p82"/>
            <p:cNvSpPr/>
            <p:nvPr/>
          </p:nvSpPr>
          <p:spPr>
            <a:xfrm>
              <a:off x="6298080" y="1985119"/>
              <a:ext cx="181907" cy="175170"/>
            </a:xfrm>
            <a:custGeom>
              <a:rect b="b" l="l" r="r" t="t"/>
              <a:pathLst>
                <a:path extrusionOk="0" h="52" w="53">
                  <a:moveTo>
                    <a:pt x="2" y="49"/>
                  </a:moveTo>
                  <a:cubicBezTo>
                    <a:pt x="2" y="49"/>
                    <a:pt x="1" y="49"/>
                    <a:pt x="1" y="49"/>
                  </a:cubicBezTo>
                  <a:cubicBezTo>
                    <a:pt x="0" y="50"/>
                    <a:pt x="0" y="51"/>
                    <a:pt x="1" y="51"/>
                  </a:cubicBezTo>
                  <a:cubicBezTo>
                    <a:pt x="1" y="52"/>
                    <a:pt x="2" y="52"/>
                    <a:pt x="2" y="52"/>
                  </a:cubicBezTo>
                  <a:cubicBezTo>
                    <a:pt x="2" y="52"/>
                    <a:pt x="3" y="52"/>
                    <a:pt x="3" y="52"/>
                  </a:cubicBezTo>
                  <a:cubicBezTo>
                    <a:pt x="4" y="51"/>
                    <a:pt x="4" y="50"/>
                    <a:pt x="3" y="49"/>
                  </a:cubicBezTo>
                  <a:cubicBezTo>
                    <a:pt x="3" y="49"/>
                    <a:pt x="2" y="49"/>
                    <a:pt x="2" y="49"/>
                  </a:cubicBezTo>
                  <a:moveTo>
                    <a:pt x="9" y="42"/>
                  </a:moveTo>
                  <a:cubicBezTo>
                    <a:pt x="9" y="42"/>
                    <a:pt x="8" y="42"/>
                    <a:pt x="8" y="42"/>
                  </a:cubicBezTo>
                  <a:cubicBezTo>
                    <a:pt x="7" y="43"/>
                    <a:pt x="7" y="44"/>
                    <a:pt x="8" y="45"/>
                  </a:cubicBezTo>
                  <a:cubicBezTo>
                    <a:pt x="8" y="45"/>
                    <a:pt x="9" y="45"/>
                    <a:pt x="9" y="45"/>
                  </a:cubicBezTo>
                  <a:cubicBezTo>
                    <a:pt x="10" y="45"/>
                    <a:pt x="10" y="45"/>
                    <a:pt x="10" y="45"/>
                  </a:cubicBezTo>
                  <a:cubicBezTo>
                    <a:pt x="11" y="44"/>
                    <a:pt x="11" y="43"/>
                    <a:pt x="10" y="42"/>
                  </a:cubicBezTo>
                  <a:cubicBezTo>
                    <a:pt x="10" y="42"/>
                    <a:pt x="10" y="42"/>
                    <a:pt x="9" y="42"/>
                  </a:cubicBezTo>
                  <a:moveTo>
                    <a:pt x="16" y="35"/>
                  </a:moveTo>
                  <a:cubicBezTo>
                    <a:pt x="16" y="35"/>
                    <a:pt x="15" y="35"/>
                    <a:pt x="15" y="35"/>
                  </a:cubicBezTo>
                  <a:cubicBezTo>
                    <a:pt x="14" y="36"/>
                    <a:pt x="14" y="37"/>
                    <a:pt x="15" y="38"/>
                  </a:cubicBezTo>
                  <a:cubicBezTo>
                    <a:pt x="15" y="38"/>
                    <a:pt x="16" y="38"/>
                    <a:pt x="16" y="38"/>
                  </a:cubicBezTo>
                  <a:cubicBezTo>
                    <a:pt x="17" y="38"/>
                    <a:pt x="17" y="38"/>
                    <a:pt x="17" y="38"/>
                  </a:cubicBezTo>
                  <a:cubicBezTo>
                    <a:pt x="18" y="37"/>
                    <a:pt x="18" y="36"/>
                    <a:pt x="17" y="35"/>
                  </a:cubicBezTo>
                  <a:cubicBezTo>
                    <a:pt x="17" y="35"/>
                    <a:pt x="17" y="35"/>
                    <a:pt x="16" y="35"/>
                  </a:cubicBezTo>
                  <a:moveTo>
                    <a:pt x="23" y="28"/>
                  </a:moveTo>
                  <a:cubicBezTo>
                    <a:pt x="23" y="28"/>
                    <a:pt x="23" y="28"/>
                    <a:pt x="22" y="28"/>
                  </a:cubicBezTo>
                  <a:cubicBezTo>
                    <a:pt x="22" y="29"/>
                    <a:pt x="22" y="30"/>
                    <a:pt x="22" y="31"/>
                  </a:cubicBezTo>
                  <a:cubicBezTo>
                    <a:pt x="23" y="31"/>
                    <a:pt x="23" y="31"/>
                    <a:pt x="23" y="31"/>
                  </a:cubicBezTo>
                  <a:cubicBezTo>
                    <a:pt x="24" y="31"/>
                    <a:pt x="24" y="31"/>
                    <a:pt x="25" y="31"/>
                  </a:cubicBezTo>
                  <a:cubicBezTo>
                    <a:pt x="25" y="30"/>
                    <a:pt x="25" y="29"/>
                    <a:pt x="25" y="28"/>
                  </a:cubicBezTo>
                  <a:cubicBezTo>
                    <a:pt x="24" y="28"/>
                    <a:pt x="24" y="28"/>
                    <a:pt x="23" y="28"/>
                  </a:cubicBezTo>
                  <a:moveTo>
                    <a:pt x="31" y="21"/>
                  </a:moveTo>
                  <a:cubicBezTo>
                    <a:pt x="30" y="21"/>
                    <a:pt x="30" y="21"/>
                    <a:pt x="29" y="21"/>
                  </a:cubicBezTo>
                  <a:cubicBezTo>
                    <a:pt x="29" y="22"/>
                    <a:pt x="29" y="23"/>
                    <a:pt x="29" y="24"/>
                  </a:cubicBezTo>
                  <a:cubicBezTo>
                    <a:pt x="30" y="24"/>
                    <a:pt x="30" y="24"/>
                    <a:pt x="31" y="24"/>
                  </a:cubicBezTo>
                  <a:cubicBezTo>
                    <a:pt x="31" y="24"/>
                    <a:pt x="31" y="24"/>
                    <a:pt x="32" y="24"/>
                  </a:cubicBezTo>
                  <a:cubicBezTo>
                    <a:pt x="32" y="23"/>
                    <a:pt x="32" y="22"/>
                    <a:pt x="32" y="21"/>
                  </a:cubicBezTo>
                  <a:cubicBezTo>
                    <a:pt x="31" y="21"/>
                    <a:pt x="31" y="21"/>
                    <a:pt x="31" y="21"/>
                  </a:cubicBezTo>
                  <a:moveTo>
                    <a:pt x="38" y="14"/>
                  </a:moveTo>
                  <a:cubicBezTo>
                    <a:pt x="37" y="14"/>
                    <a:pt x="37" y="14"/>
                    <a:pt x="37" y="14"/>
                  </a:cubicBezTo>
                  <a:cubicBezTo>
                    <a:pt x="36" y="15"/>
                    <a:pt x="36" y="16"/>
                    <a:pt x="37" y="17"/>
                  </a:cubicBezTo>
                  <a:cubicBezTo>
                    <a:pt x="37" y="17"/>
                    <a:pt x="37" y="17"/>
                    <a:pt x="38" y="17"/>
                  </a:cubicBezTo>
                  <a:cubicBezTo>
                    <a:pt x="38" y="17"/>
                    <a:pt x="39" y="17"/>
                    <a:pt x="39" y="17"/>
                  </a:cubicBezTo>
                  <a:cubicBezTo>
                    <a:pt x="40" y="16"/>
                    <a:pt x="40" y="15"/>
                    <a:pt x="39" y="14"/>
                  </a:cubicBezTo>
                  <a:cubicBezTo>
                    <a:pt x="39" y="14"/>
                    <a:pt x="38" y="14"/>
                    <a:pt x="38" y="14"/>
                  </a:cubicBezTo>
                  <a:moveTo>
                    <a:pt x="45" y="7"/>
                  </a:moveTo>
                  <a:cubicBezTo>
                    <a:pt x="44" y="7"/>
                    <a:pt x="44" y="7"/>
                    <a:pt x="44" y="7"/>
                  </a:cubicBezTo>
                  <a:cubicBezTo>
                    <a:pt x="43" y="8"/>
                    <a:pt x="43" y="9"/>
                    <a:pt x="44" y="10"/>
                  </a:cubicBezTo>
                  <a:cubicBezTo>
                    <a:pt x="44" y="10"/>
                    <a:pt x="44" y="10"/>
                    <a:pt x="45" y="10"/>
                  </a:cubicBezTo>
                  <a:cubicBezTo>
                    <a:pt x="45" y="10"/>
                    <a:pt x="46" y="10"/>
                    <a:pt x="46" y="10"/>
                  </a:cubicBezTo>
                  <a:cubicBezTo>
                    <a:pt x="47" y="9"/>
                    <a:pt x="47" y="8"/>
                    <a:pt x="46" y="7"/>
                  </a:cubicBezTo>
                  <a:cubicBezTo>
                    <a:pt x="46" y="7"/>
                    <a:pt x="45" y="7"/>
                    <a:pt x="45" y="7"/>
                  </a:cubicBezTo>
                  <a:moveTo>
                    <a:pt x="51" y="0"/>
                  </a:moveTo>
                  <a:cubicBezTo>
                    <a:pt x="51" y="0"/>
                    <a:pt x="51" y="0"/>
                    <a:pt x="51" y="0"/>
                  </a:cubicBezTo>
                  <a:cubicBezTo>
                    <a:pt x="50" y="1"/>
                    <a:pt x="50" y="2"/>
                    <a:pt x="51" y="3"/>
                  </a:cubicBezTo>
                  <a:cubicBezTo>
                    <a:pt x="51" y="3"/>
                    <a:pt x="52" y="3"/>
                    <a:pt x="52" y="3"/>
                  </a:cubicBezTo>
                  <a:cubicBezTo>
                    <a:pt x="53" y="3"/>
                    <a:pt x="53" y="3"/>
                    <a:pt x="53" y="3"/>
                  </a:cubicBezTo>
                  <a:cubicBezTo>
                    <a:pt x="53" y="3"/>
                    <a:pt x="53" y="3"/>
                    <a:pt x="53" y="3"/>
                  </a:cubicBezTo>
                  <a:cubicBezTo>
                    <a:pt x="53" y="2"/>
                    <a:pt x="52" y="1"/>
                    <a:pt x="51"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6" name="Google Shape;756;p82"/>
            <p:cNvSpPr/>
            <p:nvPr/>
          </p:nvSpPr>
          <p:spPr>
            <a:xfrm>
              <a:off x="6277868" y="2231032"/>
              <a:ext cx="202119" cy="171802"/>
            </a:xfrm>
            <a:custGeom>
              <a:rect b="b" l="l" r="r" t="t"/>
              <a:pathLst>
                <a:path extrusionOk="0" h="51" w="59">
                  <a:moveTo>
                    <a:pt x="1" y="50"/>
                  </a:moveTo>
                  <a:cubicBezTo>
                    <a:pt x="0" y="50"/>
                    <a:pt x="0" y="50"/>
                    <a:pt x="0" y="51"/>
                  </a:cubicBezTo>
                  <a:cubicBezTo>
                    <a:pt x="1" y="51"/>
                    <a:pt x="2" y="51"/>
                    <a:pt x="3" y="51"/>
                  </a:cubicBezTo>
                  <a:cubicBezTo>
                    <a:pt x="2" y="50"/>
                    <a:pt x="2" y="50"/>
                    <a:pt x="1" y="50"/>
                  </a:cubicBezTo>
                  <a:cubicBezTo>
                    <a:pt x="1" y="50"/>
                    <a:pt x="1" y="50"/>
                    <a:pt x="1" y="50"/>
                  </a:cubicBezTo>
                  <a:moveTo>
                    <a:pt x="2" y="40"/>
                  </a:moveTo>
                  <a:cubicBezTo>
                    <a:pt x="1" y="40"/>
                    <a:pt x="1" y="41"/>
                    <a:pt x="1" y="41"/>
                  </a:cubicBezTo>
                  <a:cubicBezTo>
                    <a:pt x="0" y="42"/>
                    <a:pt x="1" y="43"/>
                    <a:pt x="2" y="43"/>
                  </a:cubicBezTo>
                  <a:cubicBezTo>
                    <a:pt x="2" y="43"/>
                    <a:pt x="2" y="43"/>
                    <a:pt x="2" y="43"/>
                  </a:cubicBezTo>
                  <a:cubicBezTo>
                    <a:pt x="3" y="43"/>
                    <a:pt x="4" y="43"/>
                    <a:pt x="4" y="42"/>
                  </a:cubicBezTo>
                  <a:cubicBezTo>
                    <a:pt x="4" y="41"/>
                    <a:pt x="3" y="40"/>
                    <a:pt x="2" y="40"/>
                  </a:cubicBezTo>
                  <a:cubicBezTo>
                    <a:pt x="2" y="40"/>
                    <a:pt x="2" y="40"/>
                    <a:pt x="2" y="40"/>
                  </a:cubicBezTo>
                  <a:moveTo>
                    <a:pt x="3" y="30"/>
                  </a:moveTo>
                  <a:cubicBezTo>
                    <a:pt x="2" y="30"/>
                    <a:pt x="2" y="31"/>
                    <a:pt x="2" y="31"/>
                  </a:cubicBezTo>
                  <a:cubicBezTo>
                    <a:pt x="2" y="32"/>
                    <a:pt x="2" y="33"/>
                    <a:pt x="3" y="33"/>
                  </a:cubicBezTo>
                  <a:cubicBezTo>
                    <a:pt x="3" y="33"/>
                    <a:pt x="3" y="33"/>
                    <a:pt x="3" y="33"/>
                  </a:cubicBezTo>
                  <a:cubicBezTo>
                    <a:pt x="4" y="33"/>
                    <a:pt x="5" y="33"/>
                    <a:pt x="5" y="32"/>
                  </a:cubicBezTo>
                  <a:cubicBezTo>
                    <a:pt x="5" y="31"/>
                    <a:pt x="4" y="30"/>
                    <a:pt x="4" y="30"/>
                  </a:cubicBezTo>
                  <a:cubicBezTo>
                    <a:pt x="3" y="30"/>
                    <a:pt x="3" y="30"/>
                    <a:pt x="3" y="30"/>
                  </a:cubicBezTo>
                  <a:moveTo>
                    <a:pt x="59" y="28"/>
                  </a:moveTo>
                  <a:cubicBezTo>
                    <a:pt x="58" y="28"/>
                    <a:pt x="58" y="28"/>
                    <a:pt x="58" y="29"/>
                  </a:cubicBezTo>
                  <a:cubicBezTo>
                    <a:pt x="57" y="29"/>
                    <a:pt x="57" y="30"/>
                    <a:pt x="57" y="30"/>
                  </a:cubicBezTo>
                  <a:cubicBezTo>
                    <a:pt x="58" y="30"/>
                    <a:pt x="59" y="29"/>
                    <a:pt x="59" y="28"/>
                  </a:cubicBezTo>
                  <a:cubicBezTo>
                    <a:pt x="59" y="28"/>
                    <a:pt x="59" y="28"/>
                    <a:pt x="59" y="28"/>
                  </a:cubicBezTo>
                  <a:moveTo>
                    <a:pt x="50" y="23"/>
                  </a:moveTo>
                  <a:cubicBezTo>
                    <a:pt x="50" y="23"/>
                    <a:pt x="49" y="24"/>
                    <a:pt x="49" y="24"/>
                  </a:cubicBezTo>
                  <a:cubicBezTo>
                    <a:pt x="48" y="25"/>
                    <a:pt x="49" y="26"/>
                    <a:pt x="49" y="27"/>
                  </a:cubicBezTo>
                  <a:cubicBezTo>
                    <a:pt x="50" y="27"/>
                    <a:pt x="50" y="27"/>
                    <a:pt x="50" y="27"/>
                  </a:cubicBezTo>
                  <a:cubicBezTo>
                    <a:pt x="51" y="27"/>
                    <a:pt x="51" y="26"/>
                    <a:pt x="52" y="26"/>
                  </a:cubicBezTo>
                  <a:cubicBezTo>
                    <a:pt x="52" y="25"/>
                    <a:pt x="52" y="24"/>
                    <a:pt x="51" y="24"/>
                  </a:cubicBezTo>
                  <a:cubicBezTo>
                    <a:pt x="51" y="23"/>
                    <a:pt x="51" y="23"/>
                    <a:pt x="50" y="23"/>
                  </a:cubicBezTo>
                  <a:moveTo>
                    <a:pt x="4" y="20"/>
                  </a:moveTo>
                  <a:cubicBezTo>
                    <a:pt x="4" y="20"/>
                    <a:pt x="3" y="21"/>
                    <a:pt x="3" y="22"/>
                  </a:cubicBezTo>
                  <a:cubicBezTo>
                    <a:pt x="3" y="22"/>
                    <a:pt x="3" y="23"/>
                    <a:pt x="4" y="23"/>
                  </a:cubicBezTo>
                  <a:cubicBezTo>
                    <a:pt x="4" y="23"/>
                    <a:pt x="4" y="23"/>
                    <a:pt x="4" y="23"/>
                  </a:cubicBezTo>
                  <a:cubicBezTo>
                    <a:pt x="5" y="23"/>
                    <a:pt x="6" y="23"/>
                    <a:pt x="6" y="22"/>
                  </a:cubicBezTo>
                  <a:cubicBezTo>
                    <a:pt x="6" y="21"/>
                    <a:pt x="6" y="20"/>
                    <a:pt x="5" y="20"/>
                  </a:cubicBezTo>
                  <a:cubicBezTo>
                    <a:pt x="5" y="20"/>
                    <a:pt x="4" y="20"/>
                    <a:pt x="4" y="20"/>
                  </a:cubicBezTo>
                  <a:moveTo>
                    <a:pt x="41" y="19"/>
                  </a:moveTo>
                  <a:cubicBezTo>
                    <a:pt x="41" y="19"/>
                    <a:pt x="40" y="19"/>
                    <a:pt x="40" y="19"/>
                  </a:cubicBezTo>
                  <a:cubicBezTo>
                    <a:pt x="40" y="20"/>
                    <a:pt x="40" y="21"/>
                    <a:pt x="41" y="22"/>
                  </a:cubicBezTo>
                  <a:cubicBezTo>
                    <a:pt x="41" y="22"/>
                    <a:pt x="41" y="22"/>
                    <a:pt x="41" y="22"/>
                  </a:cubicBezTo>
                  <a:cubicBezTo>
                    <a:pt x="42" y="22"/>
                    <a:pt x="43" y="22"/>
                    <a:pt x="43" y="21"/>
                  </a:cubicBezTo>
                  <a:cubicBezTo>
                    <a:pt x="43" y="20"/>
                    <a:pt x="43" y="19"/>
                    <a:pt x="42" y="19"/>
                  </a:cubicBezTo>
                  <a:cubicBezTo>
                    <a:pt x="42" y="19"/>
                    <a:pt x="42" y="19"/>
                    <a:pt x="41" y="19"/>
                  </a:cubicBezTo>
                  <a:moveTo>
                    <a:pt x="33" y="14"/>
                  </a:moveTo>
                  <a:cubicBezTo>
                    <a:pt x="32" y="14"/>
                    <a:pt x="32" y="14"/>
                    <a:pt x="31" y="15"/>
                  </a:cubicBezTo>
                  <a:cubicBezTo>
                    <a:pt x="31" y="15"/>
                    <a:pt x="31" y="17"/>
                    <a:pt x="32" y="17"/>
                  </a:cubicBezTo>
                  <a:cubicBezTo>
                    <a:pt x="33" y="17"/>
                    <a:pt x="33" y="17"/>
                    <a:pt x="33" y="17"/>
                  </a:cubicBezTo>
                  <a:cubicBezTo>
                    <a:pt x="33" y="17"/>
                    <a:pt x="34" y="17"/>
                    <a:pt x="34" y="16"/>
                  </a:cubicBezTo>
                  <a:cubicBezTo>
                    <a:pt x="35" y="15"/>
                    <a:pt x="34" y="14"/>
                    <a:pt x="33" y="14"/>
                  </a:cubicBezTo>
                  <a:cubicBezTo>
                    <a:pt x="33" y="14"/>
                    <a:pt x="33" y="14"/>
                    <a:pt x="33" y="14"/>
                  </a:cubicBezTo>
                  <a:moveTo>
                    <a:pt x="6" y="10"/>
                  </a:moveTo>
                  <a:cubicBezTo>
                    <a:pt x="5" y="10"/>
                    <a:pt x="4" y="11"/>
                    <a:pt x="4" y="12"/>
                  </a:cubicBezTo>
                  <a:cubicBezTo>
                    <a:pt x="4" y="13"/>
                    <a:pt x="5" y="13"/>
                    <a:pt x="5" y="13"/>
                  </a:cubicBezTo>
                  <a:cubicBezTo>
                    <a:pt x="6" y="13"/>
                    <a:pt x="6" y="13"/>
                    <a:pt x="6" y="13"/>
                  </a:cubicBezTo>
                  <a:cubicBezTo>
                    <a:pt x="6" y="13"/>
                    <a:pt x="7" y="13"/>
                    <a:pt x="7" y="12"/>
                  </a:cubicBezTo>
                  <a:cubicBezTo>
                    <a:pt x="7" y="11"/>
                    <a:pt x="7" y="10"/>
                    <a:pt x="6" y="10"/>
                  </a:cubicBezTo>
                  <a:cubicBezTo>
                    <a:pt x="6" y="10"/>
                    <a:pt x="6" y="10"/>
                    <a:pt x="6" y="10"/>
                  </a:cubicBezTo>
                  <a:moveTo>
                    <a:pt x="24" y="9"/>
                  </a:moveTo>
                  <a:cubicBezTo>
                    <a:pt x="23" y="9"/>
                    <a:pt x="23" y="9"/>
                    <a:pt x="22" y="10"/>
                  </a:cubicBezTo>
                  <a:cubicBezTo>
                    <a:pt x="22" y="11"/>
                    <a:pt x="22" y="12"/>
                    <a:pt x="23" y="12"/>
                  </a:cubicBezTo>
                  <a:cubicBezTo>
                    <a:pt x="24" y="12"/>
                    <a:pt x="24" y="12"/>
                    <a:pt x="24" y="12"/>
                  </a:cubicBezTo>
                  <a:cubicBezTo>
                    <a:pt x="25" y="12"/>
                    <a:pt x="25" y="12"/>
                    <a:pt x="25" y="12"/>
                  </a:cubicBezTo>
                  <a:cubicBezTo>
                    <a:pt x="26" y="11"/>
                    <a:pt x="26" y="10"/>
                    <a:pt x="25" y="9"/>
                  </a:cubicBezTo>
                  <a:cubicBezTo>
                    <a:pt x="24" y="9"/>
                    <a:pt x="24" y="9"/>
                    <a:pt x="24" y="9"/>
                  </a:cubicBezTo>
                  <a:moveTo>
                    <a:pt x="15" y="4"/>
                  </a:moveTo>
                  <a:cubicBezTo>
                    <a:pt x="15" y="4"/>
                    <a:pt x="14" y="5"/>
                    <a:pt x="14" y="5"/>
                  </a:cubicBezTo>
                  <a:cubicBezTo>
                    <a:pt x="13" y="6"/>
                    <a:pt x="14" y="7"/>
                    <a:pt x="14" y="7"/>
                  </a:cubicBezTo>
                  <a:cubicBezTo>
                    <a:pt x="15" y="8"/>
                    <a:pt x="15" y="8"/>
                    <a:pt x="15" y="8"/>
                  </a:cubicBezTo>
                  <a:cubicBezTo>
                    <a:pt x="16" y="8"/>
                    <a:pt x="16" y="7"/>
                    <a:pt x="17" y="7"/>
                  </a:cubicBezTo>
                  <a:cubicBezTo>
                    <a:pt x="17" y="6"/>
                    <a:pt x="17" y="5"/>
                    <a:pt x="16" y="4"/>
                  </a:cubicBezTo>
                  <a:cubicBezTo>
                    <a:pt x="16" y="4"/>
                    <a:pt x="15" y="4"/>
                    <a:pt x="15" y="4"/>
                  </a:cubicBezTo>
                  <a:moveTo>
                    <a:pt x="7" y="0"/>
                  </a:moveTo>
                  <a:cubicBezTo>
                    <a:pt x="6" y="0"/>
                    <a:pt x="5" y="1"/>
                    <a:pt x="5" y="2"/>
                  </a:cubicBezTo>
                  <a:cubicBezTo>
                    <a:pt x="5" y="3"/>
                    <a:pt x="6" y="3"/>
                    <a:pt x="7" y="4"/>
                  </a:cubicBezTo>
                  <a:cubicBezTo>
                    <a:pt x="7" y="4"/>
                    <a:pt x="7" y="4"/>
                    <a:pt x="7" y="4"/>
                  </a:cubicBezTo>
                  <a:cubicBezTo>
                    <a:pt x="8" y="4"/>
                    <a:pt x="8" y="3"/>
                    <a:pt x="8" y="2"/>
                  </a:cubicBezTo>
                  <a:cubicBezTo>
                    <a:pt x="8" y="1"/>
                    <a:pt x="8" y="0"/>
                    <a:pt x="7" y="0"/>
                  </a:cubicBezTo>
                  <a:cubicBezTo>
                    <a:pt x="7" y="0"/>
                    <a:pt x="7" y="0"/>
                    <a:pt x="7"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7" name="Google Shape;757;p82"/>
            <p:cNvSpPr/>
            <p:nvPr/>
          </p:nvSpPr>
          <p:spPr>
            <a:xfrm>
              <a:off x="5546871" y="1634780"/>
              <a:ext cx="397500" cy="394133"/>
            </a:xfrm>
            <a:custGeom>
              <a:rect b="b" l="l" r="r" t="t"/>
              <a:pathLst>
                <a:path extrusionOk="0" h="116" w="116">
                  <a:moveTo>
                    <a:pt x="42" y="111"/>
                  </a:moveTo>
                  <a:cubicBezTo>
                    <a:pt x="41" y="110"/>
                    <a:pt x="41" y="110"/>
                    <a:pt x="41" y="110"/>
                  </a:cubicBezTo>
                  <a:cubicBezTo>
                    <a:pt x="41" y="110"/>
                    <a:pt x="40" y="109"/>
                    <a:pt x="41" y="108"/>
                  </a:cubicBezTo>
                  <a:cubicBezTo>
                    <a:pt x="41" y="108"/>
                    <a:pt x="42" y="107"/>
                    <a:pt x="42" y="107"/>
                  </a:cubicBezTo>
                  <a:cubicBezTo>
                    <a:pt x="42" y="107"/>
                    <a:pt x="43" y="107"/>
                    <a:pt x="43" y="107"/>
                  </a:cubicBezTo>
                  <a:cubicBezTo>
                    <a:pt x="44" y="108"/>
                    <a:pt x="44" y="109"/>
                    <a:pt x="44" y="110"/>
                  </a:cubicBezTo>
                  <a:cubicBezTo>
                    <a:pt x="43" y="110"/>
                    <a:pt x="43" y="111"/>
                    <a:pt x="42" y="111"/>
                  </a:cubicBezTo>
                  <a:moveTo>
                    <a:pt x="72" y="108"/>
                  </a:moveTo>
                  <a:cubicBezTo>
                    <a:pt x="71" y="108"/>
                    <a:pt x="71" y="108"/>
                    <a:pt x="71" y="107"/>
                  </a:cubicBezTo>
                  <a:cubicBezTo>
                    <a:pt x="70" y="106"/>
                    <a:pt x="71" y="105"/>
                    <a:pt x="71" y="105"/>
                  </a:cubicBezTo>
                  <a:cubicBezTo>
                    <a:pt x="72" y="105"/>
                    <a:pt x="72" y="105"/>
                    <a:pt x="72" y="105"/>
                  </a:cubicBezTo>
                  <a:cubicBezTo>
                    <a:pt x="73" y="105"/>
                    <a:pt x="73" y="105"/>
                    <a:pt x="74" y="106"/>
                  </a:cubicBezTo>
                  <a:cubicBezTo>
                    <a:pt x="74" y="106"/>
                    <a:pt x="74" y="107"/>
                    <a:pt x="73" y="108"/>
                  </a:cubicBezTo>
                  <a:cubicBezTo>
                    <a:pt x="72" y="108"/>
                    <a:pt x="72" y="108"/>
                    <a:pt x="72" y="108"/>
                  </a:cubicBezTo>
                  <a:moveTo>
                    <a:pt x="47" y="102"/>
                  </a:moveTo>
                  <a:cubicBezTo>
                    <a:pt x="46" y="101"/>
                    <a:pt x="46" y="101"/>
                    <a:pt x="46" y="101"/>
                  </a:cubicBezTo>
                  <a:cubicBezTo>
                    <a:pt x="45" y="101"/>
                    <a:pt x="45" y="100"/>
                    <a:pt x="45" y="99"/>
                  </a:cubicBezTo>
                  <a:cubicBezTo>
                    <a:pt x="45" y="99"/>
                    <a:pt x="46" y="98"/>
                    <a:pt x="47" y="98"/>
                  </a:cubicBezTo>
                  <a:cubicBezTo>
                    <a:pt x="47" y="98"/>
                    <a:pt x="47" y="98"/>
                    <a:pt x="47" y="98"/>
                  </a:cubicBezTo>
                  <a:cubicBezTo>
                    <a:pt x="48" y="99"/>
                    <a:pt x="48" y="100"/>
                    <a:pt x="48" y="101"/>
                  </a:cubicBezTo>
                  <a:cubicBezTo>
                    <a:pt x="48" y="101"/>
                    <a:pt x="47" y="102"/>
                    <a:pt x="47" y="102"/>
                  </a:cubicBezTo>
                  <a:moveTo>
                    <a:pt x="68" y="99"/>
                  </a:moveTo>
                  <a:cubicBezTo>
                    <a:pt x="67" y="99"/>
                    <a:pt x="67" y="99"/>
                    <a:pt x="66" y="98"/>
                  </a:cubicBezTo>
                  <a:cubicBezTo>
                    <a:pt x="66" y="97"/>
                    <a:pt x="66" y="96"/>
                    <a:pt x="67" y="96"/>
                  </a:cubicBezTo>
                  <a:cubicBezTo>
                    <a:pt x="67" y="96"/>
                    <a:pt x="68" y="96"/>
                    <a:pt x="68" y="96"/>
                  </a:cubicBezTo>
                  <a:cubicBezTo>
                    <a:pt x="69" y="96"/>
                    <a:pt x="69" y="96"/>
                    <a:pt x="69" y="97"/>
                  </a:cubicBezTo>
                  <a:cubicBezTo>
                    <a:pt x="70" y="97"/>
                    <a:pt x="69" y="98"/>
                    <a:pt x="69" y="99"/>
                  </a:cubicBezTo>
                  <a:cubicBezTo>
                    <a:pt x="68" y="99"/>
                    <a:pt x="68" y="99"/>
                    <a:pt x="68" y="99"/>
                  </a:cubicBezTo>
                  <a:moveTo>
                    <a:pt x="96" y="93"/>
                  </a:moveTo>
                  <a:cubicBezTo>
                    <a:pt x="95" y="93"/>
                    <a:pt x="95" y="93"/>
                    <a:pt x="95" y="93"/>
                  </a:cubicBezTo>
                  <a:cubicBezTo>
                    <a:pt x="94" y="92"/>
                    <a:pt x="94" y="91"/>
                    <a:pt x="94" y="91"/>
                  </a:cubicBezTo>
                  <a:cubicBezTo>
                    <a:pt x="95" y="90"/>
                    <a:pt x="95" y="90"/>
                    <a:pt x="96" y="90"/>
                  </a:cubicBezTo>
                  <a:cubicBezTo>
                    <a:pt x="96" y="90"/>
                    <a:pt x="97" y="90"/>
                    <a:pt x="97" y="90"/>
                  </a:cubicBezTo>
                  <a:cubicBezTo>
                    <a:pt x="98" y="91"/>
                    <a:pt x="98" y="92"/>
                    <a:pt x="97" y="92"/>
                  </a:cubicBezTo>
                  <a:cubicBezTo>
                    <a:pt x="97" y="93"/>
                    <a:pt x="96" y="93"/>
                    <a:pt x="96" y="93"/>
                  </a:cubicBezTo>
                  <a:moveTo>
                    <a:pt x="51" y="93"/>
                  </a:moveTo>
                  <a:cubicBezTo>
                    <a:pt x="50" y="92"/>
                    <a:pt x="50" y="92"/>
                    <a:pt x="50" y="92"/>
                  </a:cubicBezTo>
                  <a:cubicBezTo>
                    <a:pt x="49" y="92"/>
                    <a:pt x="49" y="91"/>
                    <a:pt x="49" y="90"/>
                  </a:cubicBezTo>
                  <a:cubicBezTo>
                    <a:pt x="50" y="90"/>
                    <a:pt x="50" y="89"/>
                    <a:pt x="51" y="89"/>
                  </a:cubicBezTo>
                  <a:cubicBezTo>
                    <a:pt x="51" y="89"/>
                    <a:pt x="51" y="89"/>
                    <a:pt x="52" y="89"/>
                  </a:cubicBezTo>
                  <a:cubicBezTo>
                    <a:pt x="52" y="90"/>
                    <a:pt x="53" y="91"/>
                    <a:pt x="52" y="92"/>
                  </a:cubicBezTo>
                  <a:cubicBezTo>
                    <a:pt x="52" y="92"/>
                    <a:pt x="51" y="93"/>
                    <a:pt x="51" y="93"/>
                  </a:cubicBezTo>
                  <a:moveTo>
                    <a:pt x="64" y="90"/>
                  </a:moveTo>
                  <a:cubicBezTo>
                    <a:pt x="63" y="90"/>
                    <a:pt x="62" y="89"/>
                    <a:pt x="62" y="89"/>
                  </a:cubicBezTo>
                  <a:cubicBezTo>
                    <a:pt x="62" y="88"/>
                    <a:pt x="62" y="87"/>
                    <a:pt x="63" y="87"/>
                  </a:cubicBezTo>
                  <a:cubicBezTo>
                    <a:pt x="63" y="87"/>
                    <a:pt x="63" y="86"/>
                    <a:pt x="64" y="86"/>
                  </a:cubicBezTo>
                  <a:cubicBezTo>
                    <a:pt x="64" y="86"/>
                    <a:pt x="65" y="87"/>
                    <a:pt x="65" y="87"/>
                  </a:cubicBezTo>
                  <a:cubicBezTo>
                    <a:pt x="66" y="88"/>
                    <a:pt x="65" y="89"/>
                    <a:pt x="64" y="90"/>
                  </a:cubicBezTo>
                  <a:cubicBezTo>
                    <a:pt x="64" y="90"/>
                    <a:pt x="64" y="90"/>
                    <a:pt x="64" y="90"/>
                  </a:cubicBezTo>
                  <a:moveTo>
                    <a:pt x="87" y="88"/>
                  </a:moveTo>
                  <a:cubicBezTo>
                    <a:pt x="87" y="88"/>
                    <a:pt x="87" y="88"/>
                    <a:pt x="87" y="88"/>
                  </a:cubicBezTo>
                  <a:cubicBezTo>
                    <a:pt x="86" y="87"/>
                    <a:pt x="85" y="86"/>
                    <a:pt x="86" y="85"/>
                  </a:cubicBezTo>
                  <a:cubicBezTo>
                    <a:pt x="86" y="85"/>
                    <a:pt x="87" y="85"/>
                    <a:pt x="87" y="85"/>
                  </a:cubicBezTo>
                  <a:cubicBezTo>
                    <a:pt x="88" y="85"/>
                    <a:pt x="88" y="85"/>
                    <a:pt x="88" y="85"/>
                  </a:cubicBezTo>
                  <a:cubicBezTo>
                    <a:pt x="89" y="85"/>
                    <a:pt x="89" y="86"/>
                    <a:pt x="89" y="87"/>
                  </a:cubicBezTo>
                  <a:cubicBezTo>
                    <a:pt x="89" y="88"/>
                    <a:pt x="88" y="88"/>
                    <a:pt x="87" y="88"/>
                  </a:cubicBezTo>
                  <a:moveTo>
                    <a:pt x="55" y="83"/>
                  </a:moveTo>
                  <a:cubicBezTo>
                    <a:pt x="54" y="83"/>
                    <a:pt x="54" y="83"/>
                    <a:pt x="54" y="83"/>
                  </a:cubicBezTo>
                  <a:cubicBezTo>
                    <a:pt x="54" y="83"/>
                    <a:pt x="53" y="82"/>
                    <a:pt x="54" y="81"/>
                  </a:cubicBezTo>
                  <a:cubicBezTo>
                    <a:pt x="54" y="81"/>
                    <a:pt x="55" y="80"/>
                    <a:pt x="55" y="80"/>
                  </a:cubicBezTo>
                  <a:cubicBezTo>
                    <a:pt x="55" y="80"/>
                    <a:pt x="56" y="80"/>
                    <a:pt x="56" y="80"/>
                  </a:cubicBezTo>
                  <a:cubicBezTo>
                    <a:pt x="57" y="81"/>
                    <a:pt x="57" y="82"/>
                    <a:pt x="57" y="83"/>
                  </a:cubicBezTo>
                  <a:cubicBezTo>
                    <a:pt x="56" y="83"/>
                    <a:pt x="56" y="83"/>
                    <a:pt x="55" y="83"/>
                  </a:cubicBezTo>
                  <a:moveTo>
                    <a:pt x="13" y="82"/>
                  </a:moveTo>
                  <a:cubicBezTo>
                    <a:pt x="12" y="82"/>
                    <a:pt x="11" y="82"/>
                    <a:pt x="11" y="81"/>
                  </a:cubicBezTo>
                  <a:cubicBezTo>
                    <a:pt x="11" y="80"/>
                    <a:pt x="11" y="79"/>
                    <a:pt x="12" y="79"/>
                  </a:cubicBezTo>
                  <a:cubicBezTo>
                    <a:pt x="13" y="79"/>
                    <a:pt x="13" y="79"/>
                    <a:pt x="13" y="79"/>
                  </a:cubicBezTo>
                  <a:cubicBezTo>
                    <a:pt x="14" y="79"/>
                    <a:pt x="14" y="79"/>
                    <a:pt x="14" y="80"/>
                  </a:cubicBezTo>
                  <a:cubicBezTo>
                    <a:pt x="15" y="81"/>
                    <a:pt x="14" y="82"/>
                    <a:pt x="13" y="82"/>
                  </a:cubicBezTo>
                  <a:cubicBezTo>
                    <a:pt x="13" y="82"/>
                    <a:pt x="13" y="82"/>
                    <a:pt x="13" y="82"/>
                  </a:cubicBezTo>
                  <a:moveTo>
                    <a:pt x="59" y="81"/>
                  </a:moveTo>
                  <a:cubicBezTo>
                    <a:pt x="59" y="81"/>
                    <a:pt x="58" y="80"/>
                    <a:pt x="58" y="80"/>
                  </a:cubicBezTo>
                  <a:cubicBezTo>
                    <a:pt x="58" y="79"/>
                    <a:pt x="58" y="78"/>
                    <a:pt x="59" y="78"/>
                  </a:cubicBezTo>
                  <a:cubicBezTo>
                    <a:pt x="59" y="77"/>
                    <a:pt x="59" y="77"/>
                    <a:pt x="59" y="77"/>
                  </a:cubicBezTo>
                  <a:cubicBezTo>
                    <a:pt x="60" y="77"/>
                    <a:pt x="61" y="78"/>
                    <a:pt x="61" y="78"/>
                  </a:cubicBezTo>
                  <a:cubicBezTo>
                    <a:pt x="61" y="79"/>
                    <a:pt x="61" y="80"/>
                    <a:pt x="60" y="81"/>
                  </a:cubicBezTo>
                  <a:cubicBezTo>
                    <a:pt x="59" y="81"/>
                    <a:pt x="59" y="81"/>
                    <a:pt x="59" y="81"/>
                  </a:cubicBezTo>
                  <a:moveTo>
                    <a:pt x="22" y="79"/>
                  </a:moveTo>
                  <a:cubicBezTo>
                    <a:pt x="22" y="79"/>
                    <a:pt x="21" y="79"/>
                    <a:pt x="21" y="78"/>
                  </a:cubicBezTo>
                  <a:cubicBezTo>
                    <a:pt x="21" y="77"/>
                    <a:pt x="21" y="76"/>
                    <a:pt x="22" y="76"/>
                  </a:cubicBezTo>
                  <a:cubicBezTo>
                    <a:pt x="22" y="76"/>
                    <a:pt x="22" y="76"/>
                    <a:pt x="22" y="76"/>
                  </a:cubicBezTo>
                  <a:cubicBezTo>
                    <a:pt x="23" y="76"/>
                    <a:pt x="24" y="77"/>
                    <a:pt x="24" y="77"/>
                  </a:cubicBezTo>
                  <a:cubicBezTo>
                    <a:pt x="24" y="78"/>
                    <a:pt x="24" y="79"/>
                    <a:pt x="23" y="79"/>
                  </a:cubicBezTo>
                  <a:cubicBezTo>
                    <a:pt x="22" y="79"/>
                    <a:pt x="22" y="79"/>
                    <a:pt x="22" y="79"/>
                  </a:cubicBezTo>
                  <a:moveTo>
                    <a:pt x="42" y="74"/>
                  </a:moveTo>
                  <a:cubicBezTo>
                    <a:pt x="41" y="74"/>
                    <a:pt x="40" y="74"/>
                    <a:pt x="40" y="73"/>
                  </a:cubicBezTo>
                  <a:cubicBezTo>
                    <a:pt x="40" y="72"/>
                    <a:pt x="40" y="71"/>
                    <a:pt x="41" y="71"/>
                  </a:cubicBezTo>
                  <a:cubicBezTo>
                    <a:pt x="41" y="71"/>
                    <a:pt x="42" y="71"/>
                    <a:pt x="42" y="71"/>
                  </a:cubicBezTo>
                  <a:cubicBezTo>
                    <a:pt x="42" y="71"/>
                    <a:pt x="43" y="71"/>
                    <a:pt x="43" y="72"/>
                  </a:cubicBezTo>
                  <a:cubicBezTo>
                    <a:pt x="44" y="73"/>
                    <a:pt x="43" y="74"/>
                    <a:pt x="42" y="74"/>
                  </a:cubicBezTo>
                  <a:cubicBezTo>
                    <a:pt x="42" y="74"/>
                    <a:pt x="42" y="74"/>
                    <a:pt x="42" y="74"/>
                  </a:cubicBezTo>
                  <a:moveTo>
                    <a:pt x="62" y="72"/>
                  </a:moveTo>
                  <a:cubicBezTo>
                    <a:pt x="61" y="72"/>
                    <a:pt x="61" y="72"/>
                    <a:pt x="61" y="72"/>
                  </a:cubicBezTo>
                  <a:cubicBezTo>
                    <a:pt x="60" y="72"/>
                    <a:pt x="60" y="70"/>
                    <a:pt x="60" y="70"/>
                  </a:cubicBezTo>
                  <a:cubicBezTo>
                    <a:pt x="61" y="69"/>
                    <a:pt x="61" y="69"/>
                    <a:pt x="62" y="69"/>
                  </a:cubicBezTo>
                  <a:cubicBezTo>
                    <a:pt x="62" y="69"/>
                    <a:pt x="62" y="69"/>
                    <a:pt x="63" y="69"/>
                  </a:cubicBezTo>
                  <a:cubicBezTo>
                    <a:pt x="64" y="70"/>
                    <a:pt x="64" y="71"/>
                    <a:pt x="63" y="71"/>
                  </a:cubicBezTo>
                  <a:cubicBezTo>
                    <a:pt x="63" y="72"/>
                    <a:pt x="62" y="72"/>
                    <a:pt x="62" y="72"/>
                  </a:cubicBezTo>
                  <a:moveTo>
                    <a:pt x="51" y="72"/>
                  </a:moveTo>
                  <a:cubicBezTo>
                    <a:pt x="51" y="72"/>
                    <a:pt x="50" y="71"/>
                    <a:pt x="50" y="70"/>
                  </a:cubicBezTo>
                  <a:cubicBezTo>
                    <a:pt x="50" y="70"/>
                    <a:pt x="50" y="69"/>
                    <a:pt x="51" y="68"/>
                  </a:cubicBezTo>
                  <a:cubicBezTo>
                    <a:pt x="51" y="68"/>
                    <a:pt x="51" y="68"/>
                    <a:pt x="51" y="68"/>
                  </a:cubicBezTo>
                  <a:cubicBezTo>
                    <a:pt x="52" y="68"/>
                    <a:pt x="53" y="69"/>
                    <a:pt x="53" y="70"/>
                  </a:cubicBezTo>
                  <a:cubicBezTo>
                    <a:pt x="53" y="70"/>
                    <a:pt x="53" y="71"/>
                    <a:pt x="52" y="72"/>
                  </a:cubicBezTo>
                  <a:cubicBezTo>
                    <a:pt x="51" y="72"/>
                    <a:pt x="51" y="72"/>
                    <a:pt x="51" y="72"/>
                  </a:cubicBezTo>
                  <a:moveTo>
                    <a:pt x="63" y="69"/>
                  </a:moveTo>
                  <a:cubicBezTo>
                    <a:pt x="63" y="69"/>
                    <a:pt x="62" y="69"/>
                    <a:pt x="62" y="68"/>
                  </a:cubicBezTo>
                  <a:cubicBezTo>
                    <a:pt x="62" y="67"/>
                    <a:pt x="62" y="66"/>
                    <a:pt x="63" y="66"/>
                  </a:cubicBezTo>
                  <a:cubicBezTo>
                    <a:pt x="63" y="66"/>
                    <a:pt x="63" y="66"/>
                    <a:pt x="63" y="66"/>
                  </a:cubicBezTo>
                  <a:cubicBezTo>
                    <a:pt x="64" y="66"/>
                    <a:pt x="65" y="67"/>
                    <a:pt x="65" y="67"/>
                  </a:cubicBezTo>
                  <a:cubicBezTo>
                    <a:pt x="65" y="68"/>
                    <a:pt x="65" y="69"/>
                    <a:pt x="64" y="69"/>
                  </a:cubicBezTo>
                  <a:cubicBezTo>
                    <a:pt x="63" y="69"/>
                    <a:pt x="63" y="69"/>
                    <a:pt x="63" y="69"/>
                  </a:cubicBezTo>
                  <a:moveTo>
                    <a:pt x="93" y="66"/>
                  </a:moveTo>
                  <a:cubicBezTo>
                    <a:pt x="92" y="66"/>
                    <a:pt x="92" y="65"/>
                    <a:pt x="92" y="65"/>
                  </a:cubicBezTo>
                  <a:cubicBezTo>
                    <a:pt x="92" y="64"/>
                    <a:pt x="92" y="63"/>
                    <a:pt x="93" y="63"/>
                  </a:cubicBezTo>
                  <a:cubicBezTo>
                    <a:pt x="93" y="63"/>
                    <a:pt x="93" y="63"/>
                    <a:pt x="93" y="63"/>
                  </a:cubicBezTo>
                  <a:cubicBezTo>
                    <a:pt x="94" y="63"/>
                    <a:pt x="95" y="63"/>
                    <a:pt x="95" y="64"/>
                  </a:cubicBezTo>
                  <a:cubicBezTo>
                    <a:pt x="95" y="65"/>
                    <a:pt x="94" y="66"/>
                    <a:pt x="93" y="66"/>
                  </a:cubicBezTo>
                  <a:cubicBezTo>
                    <a:pt x="93" y="66"/>
                    <a:pt x="93" y="66"/>
                    <a:pt x="93" y="66"/>
                  </a:cubicBezTo>
                  <a:moveTo>
                    <a:pt x="103" y="65"/>
                  </a:moveTo>
                  <a:cubicBezTo>
                    <a:pt x="102" y="65"/>
                    <a:pt x="102" y="64"/>
                    <a:pt x="102" y="63"/>
                  </a:cubicBezTo>
                  <a:cubicBezTo>
                    <a:pt x="101" y="63"/>
                    <a:pt x="102" y="62"/>
                    <a:pt x="103" y="62"/>
                  </a:cubicBezTo>
                  <a:cubicBezTo>
                    <a:pt x="103" y="62"/>
                    <a:pt x="103" y="62"/>
                    <a:pt x="103" y="62"/>
                  </a:cubicBezTo>
                  <a:cubicBezTo>
                    <a:pt x="104" y="62"/>
                    <a:pt x="105" y="62"/>
                    <a:pt x="105" y="63"/>
                  </a:cubicBezTo>
                  <a:cubicBezTo>
                    <a:pt x="105" y="64"/>
                    <a:pt x="104" y="65"/>
                    <a:pt x="103" y="65"/>
                  </a:cubicBezTo>
                  <a:cubicBezTo>
                    <a:pt x="103" y="65"/>
                    <a:pt x="103" y="65"/>
                    <a:pt x="103" y="65"/>
                  </a:cubicBezTo>
                  <a:moveTo>
                    <a:pt x="113" y="64"/>
                  </a:moveTo>
                  <a:cubicBezTo>
                    <a:pt x="112" y="64"/>
                    <a:pt x="112" y="63"/>
                    <a:pt x="112" y="62"/>
                  </a:cubicBezTo>
                  <a:cubicBezTo>
                    <a:pt x="111" y="61"/>
                    <a:pt x="112" y="61"/>
                    <a:pt x="113" y="60"/>
                  </a:cubicBezTo>
                  <a:cubicBezTo>
                    <a:pt x="113" y="60"/>
                    <a:pt x="113" y="60"/>
                    <a:pt x="113" y="60"/>
                  </a:cubicBezTo>
                  <a:cubicBezTo>
                    <a:pt x="114" y="60"/>
                    <a:pt x="115" y="61"/>
                    <a:pt x="115" y="62"/>
                  </a:cubicBezTo>
                  <a:cubicBezTo>
                    <a:pt x="115" y="63"/>
                    <a:pt x="114" y="64"/>
                    <a:pt x="113" y="64"/>
                  </a:cubicBezTo>
                  <a:cubicBezTo>
                    <a:pt x="113" y="64"/>
                    <a:pt x="113" y="64"/>
                    <a:pt x="113" y="64"/>
                  </a:cubicBezTo>
                  <a:moveTo>
                    <a:pt x="32" y="74"/>
                  </a:moveTo>
                  <a:cubicBezTo>
                    <a:pt x="37" y="23"/>
                    <a:pt x="37" y="23"/>
                    <a:pt x="37" y="23"/>
                  </a:cubicBezTo>
                  <a:cubicBezTo>
                    <a:pt x="37" y="23"/>
                    <a:pt x="41" y="42"/>
                    <a:pt x="66" y="45"/>
                  </a:cubicBezTo>
                  <a:cubicBezTo>
                    <a:pt x="67" y="45"/>
                    <a:pt x="67" y="45"/>
                    <a:pt x="67" y="45"/>
                  </a:cubicBezTo>
                  <a:cubicBezTo>
                    <a:pt x="67" y="45"/>
                    <a:pt x="68" y="45"/>
                    <a:pt x="68" y="45"/>
                  </a:cubicBezTo>
                  <a:cubicBezTo>
                    <a:pt x="69" y="45"/>
                    <a:pt x="69" y="45"/>
                    <a:pt x="69" y="45"/>
                  </a:cubicBezTo>
                  <a:cubicBezTo>
                    <a:pt x="69" y="45"/>
                    <a:pt x="69" y="45"/>
                    <a:pt x="69" y="45"/>
                  </a:cubicBezTo>
                  <a:cubicBezTo>
                    <a:pt x="69" y="43"/>
                    <a:pt x="71" y="42"/>
                    <a:pt x="72" y="42"/>
                  </a:cubicBezTo>
                  <a:cubicBezTo>
                    <a:pt x="72" y="42"/>
                    <a:pt x="73" y="42"/>
                    <a:pt x="73" y="42"/>
                  </a:cubicBezTo>
                  <a:cubicBezTo>
                    <a:pt x="81" y="43"/>
                    <a:pt x="81" y="43"/>
                    <a:pt x="81" y="43"/>
                  </a:cubicBezTo>
                  <a:cubicBezTo>
                    <a:pt x="83" y="43"/>
                    <a:pt x="85" y="45"/>
                    <a:pt x="85" y="47"/>
                  </a:cubicBezTo>
                  <a:cubicBezTo>
                    <a:pt x="85" y="47"/>
                    <a:pt x="85" y="47"/>
                    <a:pt x="85" y="47"/>
                  </a:cubicBezTo>
                  <a:cubicBezTo>
                    <a:pt x="85" y="47"/>
                    <a:pt x="85" y="47"/>
                    <a:pt x="85" y="47"/>
                  </a:cubicBezTo>
                  <a:cubicBezTo>
                    <a:pt x="86" y="47"/>
                    <a:pt x="87" y="48"/>
                    <a:pt x="87" y="48"/>
                  </a:cubicBezTo>
                  <a:cubicBezTo>
                    <a:pt x="87" y="48"/>
                    <a:pt x="87" y="48"/>
                    <a:pt x="87" y="48"/>
                  </a:cubicBezTo>
                  <a:cubicBezTo>
                    <a:pt x="88" y="49"/>
                    <a:pt x="88" y="50"/>
                    <a:pt x="88" y="51"/>
                  </a:cubicBezTo>
                  <a:cubicBezTo>
                    <a:pt x="84" y="50"/>
                    <a:pt x="84" y="50"/>
                    <a:pt x="84" y="50"/>
                  </a:cubicBezTo>
                  <a:cubicBezTo>
                    <a:pt x="88" y="51"/>
                    <a:pt x="88" y="51"/>
                    <a:pt x="88" y="51"/>
                  </a:cubicBezTo>
                  <a:cubicBezTo>
                    <a:pt x="88" y="51"/>
                    <a:pt x="88" y="51"/>
                    <a:pt x="88" y="51"/>
                  </a:cubicBezTo>
                  <a:cubicBezTo>
                    <a:pt x="88" y="53"/>
                    <a:pt x="88" y="53"/>
                    <a:pt x="88" y="53"/>
                  </a:cubicBezTo>
                  <a:cubicBezTo>
                    <a:pt x="88" y="53"/>
                    <a:pt x="88" y="53"/>
                    <a:pt x="88" y="53"/>
                  </a:cubicBezTo>
                  <a:cubicBezTo>
                    <a:pt x="89" y="53"/>
                    <a:pt x="89" y="53"/>
                    <a:pt x="89" y="54"/>
                  </a:cubicBezTo>
                  <a:cubicBezTo>
                    <a:pt x="89" y="54"/>
                    <a:pt x="89" y="54"/>
                    <a:pt x="89" y="54"/>
                  </a:cubicBezTo>
                  <a:cubicBezTo>
                    <a:pt x="89" y="54"/>
                    <a:pt x="89" y="54"/>
                    <a:pt x="89" y="54"/>
                  </a:cubicBezTo>
                  <a:cubicBezTo>
                    <a:pt x="89" y="54"/>
                    <a:pt x="89" y="54"/>
                    <a:pt x="89" y="54"/>
                  </a:cubicBezTo>
                  <a:cubicBezTo>
                    <a:pt x="89" y="54"/>
                    <a:pt x="90" y="54"/>
                    <a:pt x="89" y="55"/>
                  </a:cubicBezTo>
                  <a:cubicBezTo>
                    <a:pt x="89" y="59"/>
                    <a:pt x="89" y="59"/>
                    <a:pt x="89" y="59"/>
                  </a:cubicBezTo>
                  <a:cubicBezTo>
                    <a:pt x="89" y="59"/>
                    <a:pt x="89" y="59"/>
                    <a:pt x="89" y="59"/>
                  </a:cubicBezTo>
                  <a:cubicBezTo>
                    <a:pt x="89" y="60"/>
                    <a:pt x="89" y="60"/>
                    <a:pt x="89" y="60"/>
                  </a:cubicBezTo>
                  <a:cubicBezTo>
                    <a:pt x="89" y="60"/>
                    <a:pt x="89" y="60"/>
                    <a:pt x="89" y="60"/>
                  </a:cubicBezTo>
                  <a:cubicBezTo>
                    <a:pt x="89" y="60"/>
                    <a:pt x="89" y="60"/>
                    <a:pt x="89" y="60"/>
                  </a:cubicBezTo>
                  <a:cubicBezTo>
                    <a:pt x="88" y="60"/>
                    <a:pt x="88" y="60"/>
                    <a:pt x="88" y="60"/>
                  </a:cubicBezTo>
                  <a:cubicBezTo>
                    <a:pt x="88" y="60"/>
                    <a:pt x="88" y="60"/>
                    <a:pt x="88" y="60"/>
                  </a:cubicBezTo>
                  <a:cubicBezTo>
                    <a:pt x="87" y="60"/>
                    <a:pt x="87" y="60"/>
                    <a:pt x="87" y="60"/>
                  </a:cubicBezTo>
                  <a:cubicBezTo>
                    <a:pt x="87" y="62"/>
                    <a:pt x="87" y="62"/>
                    <a:pt x="87" y="62"/>
                  </a:cubicBezTo>
                  <a:cubicBezTo>
                    <a:pt x="87" y="63"/>
                    <a:pt x="86" y="65"/>
                    <a:pt x="85" y="65"/>
                  </a:cubicBezTo>
                  <a:cubicBezTo>
                    <a:pt x="85" y="65"/>
                    <a:pt x="85" y="65"/>
                    <a:pt x="85" y="65"/>
                  </a:cubicBezTo>
                  <a:cubicBezTo>
                    <a:pt x="85" y="66"/>
                    <a:pt x="84" y="67"/>
                    <a:pt x="84" y="67"/>
                  </a:cubicBezTo>
                  <a:cubicBezTo>
                    <a:pt x="83" y="67"/>
                    <a:pt x="83" y="67"/>
                    <a:pt x="83" y="67"/>
                  </a:cubicBezTo>
                  <a:cubicBezTo>
                    <a:pt x="83" y="67"/>
                    <a:pt x="83" y="67"/>
                    <a:pt x="82" y="67"/>
                  </a:cubicBezTo>
                  <a:cubicBezTo>
                    <a:pt x="82" y="68"/>
                    <a:pt x="81" y="68"/>
                    <a:pt x="80" y="68"/>
                  </a:cubicBezTo>
                  <a:cubicBezTo>
                    <a:pt x="79" y="79"/>
                    <a:pt x="79" y="79"/>
                    <a:pt x="79" y="79"/>
                  </a:cubicBezTo>
                  <a:cubicBezTo>
                    <a:pt x="79" y="79"/>
                    <a:pt x="80" y="79"/>
                    <a:pt x="80" y="80"/>
                  </a:cubicBezTo>
                  <a:cubicBezTo>
                    <a:pt x="81" y="80"/>
                    <a:pt x="81" y="81"/>
                    <a:pt x="80" y="82"/>
                  </a:cubicBezTo>
                  <a:cubicBezTo>
                    <a:pt x="80" y="82"/>
                    <a:pt x="79" y="83"/>
                    <a:pt x="79" y="83"/>
                  </a:cubicBezTo>
                  <a:cubicBezTo>
                    <a:pt x="79" y="83"/>
                    <a:pt x="79" y="83"/>
                    <a:pt x="79" y="83"/>
                  </a:cubicBezTo>
                  <a:cubicBezTo>
                    <a:pt x="78" y="85"/>
                    <a:pt x="78" y="85"/>
                    <a:pt x="78" y="85"/>
                  </a:cubicBezTo>
                  <a:cubicBezTo>
                    <a:pt x="78" y="86"/>
                    <a:pt x="76" y="89"/>
                    <a:pt x="74" y="89"/>
                  </a:cubicBezTo>
                  <a:cubicBezTo>
                    <a:pt x="74" y="89"/>
                    <a:pt x="74" y="89"/>
                    <a:pt x="74" y="89"/>
                  </a:cubicBezTo>
                  <a:cubicBezTo>
                    <a:pt x="73" y="91"/>
                    <a:pt x="73" y="91"/>
                    <a:pt x="73" y="91"/>
                  </a:cubicBezTo>
                  <a:cubicBezTo>
                    <a:pt x="73" y="91"/>
                    <a:pt x="73" y="91"/>
                    <a:pt x="73" y="91"/>
                  </a:cubicBezTo>
                  <a:cubicBezTo>
                    <a:pt x="69" y="89"/>
                    <a:pt x="69" y="89"/>
                    <a:pt x="69" y="89"/>
                  </a:cubicBezTo>
                  <a:cubicBezTo>
                    <a:pt x="68" y="89"/>
                    <a:pt x="68" y="87"/>
                    <a:pt x="68" y="86"/>
                  </a:cubicBezTo>
                  <a:cubicBezTo>
                    <a:pt x="68" y="86"/>
                    <a:pt x="68" y="86"/>
                    <a:pt x="68" y="86"/>
                  </a:cubicBezTo>
                  <a:cubicBezTo>
                    <a:pt x="68" y="85"/>
                    <a:pt x="68" y="84"/>
                    <a:pt x="69" y="84"/>
                  </a:cubicBezTo>
                  <a:cubicBezTo>
                    <a:pt x="69" y="84"/>
                    <a:pt x="69" y="84"/>
                    <a:pt x="69" y="84"/>
                  </a:cubicBezTo>
                  <a:cubicBezTo>
                    <a:pt x="70" y="77"/>
                    <a:pt x="70" y="77"/>
                    <a:pt x="70" y="77"/>
                  </a:cubicBezTo>
                  <a:cubicBezTo>
                    <a:pt x="69" y="77"/>
                    <a:pt x="69" y="77"/>
                    <a:pt x="69" y="77"/>
                  </a:cubicBezTo>
                  <a:cubicBezTo>
                    <a:pt x="69" y="77"/>
                    <a:pt x="68" y="76"/>
                    <a:pt x="69" y="75"/>
                  </a:cubicBezTo>
                  <a:cubicBezTo>
                    <a:pt x="69" y="74"/>
                    <a:pt x="70" y="74"/>
                    <a:pt x="70" y="74"/>
                  </a:cubicBezTo>
                  <a:cubicBezTo>
                    <a:pt x="71" y="68"/>
                    <a:pt x="71" y="68"/>
                    <a:pt x="71" y="68"/>
                  </a:cubicBezTo>
                  <a:cubicBezTo>
                    <a:pt x="70" y="68"/>
                    <a:pt x="70" y="68"/>
                    <a:pt x="70" y="68"/>
                  </a:cubicBezTo>
                  <a:cubicBezTo>
                    <a:pt x="68" y="67"/>
                    <a:pt x="67" y="66"/>
                    <a:pt x="67" y="64"/>
                  </a:cubicBezTo>
                  <a:cubicBezTo>
                    <a:pt x="67" y="64"/>
                    <a:pt x="67" y="64"/>
                    <a:pt x="67" y="64"/>
                  </a:cubicBezTo>
                  <a:cubicBezTo>
                    <a:pt x="67" y="64"/>
                    <a:pt x="67" y="64"/>
                    <a:pt x="67" y="64"/>
                  </a:cubicBezTo>
                  <a:cubicBezTo>
                    <a:pt x="67" y="64"/>
                    <a:pt x="67" y="64"/>
                    <a:pt x="67" y="64"/>
                  </a:cubicBezTo>
                  <a:cubicBezTo>
                    <a:pt x="67" y="64"/>
                    <a:pt x="41" y="65"/>
                    <a:pt x="33" y="74"/>
                  </a:cubicBezTo>
                  <a:cubicBezTo>
                    <a:pt x="34" y="74"/>
                    <a:pt x="34" y="75"/>
                    <a:pt x="34" y="75"/>
                  </a:cubicBezTo>
                  <a:cubicBezTo>
                    <a:pt x="34" y="76"/>
                    <a:pt x="33" y="77"/>
                    <a:pt x="33" y="77"/>
                  </a:cubicBezTo>
                  <a:cubicBezTo>
                    <a:pt x="32" y="77"/>
                    <a:pt x="32" y="77"/>
                    <a:pt x="32" y="77"/>
                  </a:cubicBezTo>
                  <a:cubicBezTo>
                    <a:pt x="32" y="77"/>
                    <a:pt x="32" y="77"/>
                    <a:pt x="32" y="77"/>
                  </a:cubicBezTo>
                  <a:cubicBezTo>
                    <a:pt x="32" y="77"/>
                    <a:pt x="32" y="78"/>
                    <a:pt x="32" y="79"/>
                  </a:cubicBezTo>
                  <a:cubicBezTo>
                    <a:pt x="32" y="77"/>
                    <a:pt x="32" y="77"/>
                    <a:pt x="32" y="77"/>
                  </a:cubicBezTo>
                  <a:cubicBezTo>
                    <a:pt x="31" y="77"/>
                    <a:pt x="31" y="76"/>
                    <a:pt x="30" y="76"/>
                  </a:cubicBezTo>
                  <a:cubicBezTo>
                    <a:pt x="30" y="75"/>
                    <a:pt x="31" y="74"/>
                    <a:pt x="32" y="74"/>
                  </a:cubicBezTo>
                  <a:cubicBezTo>
                    <a:pt x="32" y="74"/>
                    <a:pt x="32" y="74"/>
                    <a:pt x="32" y="74"/>
                  </a:cubicBezTo>
                  <a:moveTo>
                    <a:pt x="58" y="0"/>
                  </a:moveTo>
                  <a:cubicBezTo>
                    <a:pt x="26" y="0"/>
                    <a:pt x="0" y="26"/>
                    <a:pt x="0" y="58"/>
                  </a:cubicBezTo>
                  <a:cubicBezTo>
                    <a:pt x="0" y="90"/>
                    <a:pt x="26" y="116"/>
                    <a:pt x="58" y="116"/>
                  </a:cubicBezTo>
                  <a:cubicBezTo>
                    <a:pt x="90" y="116"/>
                    <a:pt x="116" y="90"/>
                    <a:pt x="116" y="58"/>
                  </a:cubicBezTo>
                  <a:cubicBezTo>
                    <a:pt x="116" y="26"/>
                    <a:pt x="90" y="0"/>
                    <a:pt x="58"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8" name="Google Shape;758;p82"/>
            <p:cNvSpPr/>
            <p:nvPr/>
          </p:nvSpPr>
          <p:spPr>
            <a:xfrm>
              <a:off x="5752359" y="1836899"/>
              <a:ext cx="188644" cy="114534"/>
            </a:xfrm>
            <a:custGeom>
              <a:rect b="b" l="l" r="r" t="t"/>
              <a:pathLst>
                <a:path extrusionOk="0" h="33" w="55">
                  <a:moveTo>
                    <a:pt x="36" y="30"/>
                  </a:moveTo>
                  <a:cubicBezTo>
                    <a:pt x="35" y="30"/>
                    <a:pt x="35" y="30"/>
                    <a:pt x="34" y="31"/>
                  </a:cubicBezTo>
                  <a:cubicBezTo>
                    <a:pt x="34" y="31"/>
                    <a:pt x="34" y="32"/>
                    <a:pt x="35" y="33"/>
                  </a:cubicBezTo>
                  <a:cubicBezTo>
                    <a:pt x="36" y="33"/>
                    <a:pt x="36" y="33"/>
                    <a:pt x="36" y="33"/>
                  </a:cubicBezTo>
                  <a:cubicBezTo>
                    <a:pt x="36" y="33"/>
                    <a:pt x="37" y="33"/>
                    <a:pt x="37" y="32"/>
                  </a:cubicBezTo>
                  <a:cubicBezTo>
                    <a:pt x="38" y="32"/>
                    <a:pt x="38" y="31"/>
                    <a:pt x="37" y="30"/>
                  </a:cubicBezTo>
                  <a:cubicBezTo>
                    <a:pt x="37" y="30"/>
                    <a:pt x="36" y="30"/>
                    <a:pt x="36" y="30"/>
                  </a:cubicBezTo>
                  <a:moveTo>
                    <a:pt x="27" y="25"/>
                  </a:moveTo>
                  <a:cubicBezTo>
                    <a:pt x="27" y="25"/>
                    <a:pt x="26" y="25"/>
                    <a:pt x="26" y="25"/>
                  </a:cubicBezTo>
                  <a:cubicBezTo>
                    <a:pt x="25" y="26"/>
                    <a:pt x="26" y="27"/>
                    <a:pt x="27" y="28"/>
                  </a:cubicBezTo>
                  <a:cubicBezTo>
                    <a:pt x="27" y="28"/>
                    <a:pt x="27" y="28"/>
                    <a:pt x="27" y="28"/>
                  </a:cubicBezTo>
                  <a:cubicBezTo>
                    <a:pt x="28" y="28"/>
                    <a:pt x="29" y="28"/>
                    <a:pt x="29" y="27"/>
                  </a:cubicBezTo>
                  <a:cubicBezTo>
                    <a:pt x="29" y="26"/>
                    <a:pt x="29" y="25"/>
                    <a:pt x="28" y="25"/>
                  </a:cubicBezTo>
                  <a:cubicBezTo>
                    <a:pt x="28" y="25"/>
                    <a:pt x="28" y="25"/>
                    <a:pt x="27" y="25"/>
                  </a:cubicBezTo>
                  <a:moveTo>
                    <a:pt x="19" y="19"/>
                  </a:moveTo>
                  <a:cubicBezTo>
                    <a:pt x="19" y="23"/>
                    <a:pt x="19" y="23"/>
                    <a:pt x="19" y="23"/>
                  </a:cubicBezTo>
                  <a:cubicBezTo>
                    <a:pt x="19" y="23"/>
                    <a:pt x="19" y="23"/>
                    <a:pt x="19" y="23"/>
                  </a:cubicBezTo>
                  <a:cubicBezTo>
                    <a:pt x="19" y="23"/>
                    <a:pt x="20" y="22"/>
                    <a:pt x="20" y="22"/>
                  </a:cubicBezTo>
                  <a:cubicBezTo>
                    <a:pt x="21" y="21"/>
                    <a:pt x="21" y="20"/>
                    <a:pt x="20" y="20"/>
                  </a:cubicBezTo>
                  <a:cubicBezTo>
                    <a:pt x="20" y="19"/>
                    <a:pt x="19" y="19"/>
                    <a:pt x="19" y="19"/>
                  </a:cubicBezTo>
                  <a:moveTo>
                    <a:pt x="10" y="14"/>
                  </a:moveTo>
                  <a:cubicBezTo>
                    <a:pt x="10" y="14"/>
                    <a:pt x="9" y="14"/>
                    <a:pt x="9" y="15"/>
                  </a:cubicBezTo>
                  <a:cubicBezTo>
                    <a:pt x="8" y="16"/>
                    <a:pt x="9" y="17"/>
                    <a:pt x="9" y="17"/>
                  </a:cubicBezTo>
                  <a:cubicBezTo>
                    <a:pt x="10" y="17"/>
                    <a:pt x="10" y="17"/>
                    <a:pt x="10" y="17"/>
                  </a:cubicBezTo>
                  <a:cubicBezTo>
                    <a:pt x="10" y="14"/>
                    <a:pt x="10" y="14"/>
                    <a:pt x="10" y="14"/>
                  </a:cubicBezTo>
                  <a:moveTo>
                    <a:pt x="2" y="9"/>
                  </a:moveTo>
                  <a:cubicBezTo>
                    <a:pt x="1" y="9"/>
                    <a:pt x="1" y="9"/>
                    <a:pt x="0" y="10"/>
                  </a:cubicBezTo>
                  <a:cubicBezTo>
                    <a:pt x="0" y="10"/>
                    <a:pt x="0" y="12"/>
                    <a:pt x="1" y="12"/>
                  </a:cubicBezTo>
                  <a:cubicBezTo>
                    <a:pt x="2" y="12"/>
                    <a:pt x="2" y="12"/>
                    <a:pt x="2" y="12"/>
                  </a:cubicBezTo>
                  <a:cubicBezTo>
                    <a:pt x="2" y="12"/>
                    <a:pt x="3" y="12"/>
                    <a:pt x="3" y="11"/>
                  </a:cubicBezTo>
                  <a:cubicBezTo>
                    <a:pt x="4" y="11"/>
                    <a:pt x="4" y="10"/>
                    <a:pt x="3" y="9"/>
                  </a:cubicBezTo>
                  <a:cubicBezTo>
                    <a:pt x="2" y="9"/>
                    <a:pt x="2" y="9"/>
                    <a:pt x="2" y="9"/>
                  </a:cubicBezTo>
                  <a:moveTo>
                    <a:pt x="3" y="6"/>
                  </a:moveTo>
                  <a:cubicBezTo>
                    <a:pt x="3" y="6"/>
                    <a:pt x="3" y="6"/>
                    <a:pt x="3" y="6"/>
                  </a:cubicBezTo>
                  <a:cubicBezTo>
                    <a:pt x="2" y="6"/>
                    <a:pt x="2" y="7"/>
                    <a:pt x="2" y="8"/>
                  </a:cubicBezTo>
                  <a:cubicBezTo>
                    <a:pt x="2" y="9"/>
                    <a:pt x="3" y="9"/>
                    <a:pt x="3" y="9"/>
                  </a:cubicBezTo>
                  <a:cubicBezTo>
                    <a:pt x="4" y="9"/>
                    <a:pt x="4" y="9"/>
                    <a:pt x="4" y="9"/>
                  </a:cubicBezTo>
                  <a:cubicBezTo>
                    <a:pt x="5" y="9"/>
                    <a:pt x="5" y="8"/>
                    <a:pt x="5" y="7"/>
                  </a:cubicBezTo>
                  <a:cubicBezTo>
                    <a:pt x="5" y="7"/>
                    <a:pt x="4" y="6"/>
                    <a:pt x="3" y="6"/>
                  </a:cubicBezTo>
                  <a:moveTo>
                    <a:pt x="25" y="5"/>
                  </a:moveTo>
                  <a:cubicBezTo>
                    <a:pt x="25" y="5"/>
                    <a:pt x="24" y="5"/>
                    <a:pt x="24" y="5"/>
                  </a:cubicBezTo>
                  <a:cubicBezTo>
                    <a:pt x="23" y="5"/>
                    <a:pt x="23" y="5"/>
                    <a:pt x="23" y="5"/>
                  </a:cubicBezTo>
                  <a:cubicBezTo>
                    <a:pt x="23" y="5"/>
                    <a:pt x="23" y="5"/>
                    <a:pt x="23" y="5"/>
                  </a:cubicBezTo>
                  <a:cubicBezTo>
                    <a:pt x="23" y="5"/>
                    <a:pt x="23" y="5"/>
                    <a:pt x="23" y="5"/>
                  </a:cubicBezTo>
                  <a:cubicBezTo>
                    <a:pt x="23" y="6"/>
                    <a:pt x="23" y="6"/>
                    <a:pt x="22" y="7"/>
                  </a:cubicBezTo>
                  <a:cubicBezTo>
                    <a:pt x="23" y="7"/>
                    <a:pt x="23" y="7"/>
                    <a:pt x="23" y="7"/>
                  </a:cubicBezTo>
                  <a:cubicBezTo>
                    <a:pt x="24" y="7"/>
                    <a:pt x="24" y="7"/>
                    <a:pt x="24" y="7"/>
                  </a:cubicBezTo>
                  <a:cubicBezTo>
                    <a:pt x="24" y="7"/>
                    <a:pt x="25" y="6"/>
                    <a:pt x="25" y="5"/>
                  </a:cubicBezTo>
                  <a:cubicBezTo>
                    <a:pt x="25" y="5"/>
                    <a:pt x="25" y="5"/>
                    <a:pt x="25" y="5"/>
                  </a:cubicBezTo>
                  <a:moveTo>
                    <a:pt x="33" y="3"/>
                  </a:moveTo>
                  <a:cubicBezTo>
                    <a:pt x="33" y="3"/>
                    <a:pt x="33" y="3"/>
                    <a:pt x="33" y="3"/>
                  </a:cubicBezTo>
                  <a:cubicBezTo>
                    <a:pt x="32" y="3"/>
                    <a:pt x="32" y="4"/>
                    <a:pt x="32" y="5"/>
                  </a:cubicBezTo>
                  <a:cubicBezTo>
                    <a:pt x="32" y="5"/>
                    <a:pt x="32" y="6"/>
                    <a:pt x="33" y="6"/>
                  </a:cubicBezTo>
                  <a:cubicBezTo>
                    <a:pt x="33" y="6"/>
                    <a:pt x="33" y="6"/>
                    <a:pt x="33" y="6"/>
                  </a:cubicBezTo>
                  <a:cubicBezTo>
                    <a:pt x="34" y="6"/>
                    <a:pt x="35" y="5"/>
                    <a:pt x="35" y="4"/>
                  </a:cubicBezTo>
                  <a:cubicBezTo>
                    <a:pt x="35" y="3"/>
                    <a:pt x="34" y="3"/>
                    <a:pt x="33" y="3"/>
                  </a:cubicBezTo>
                  <a:moveTo>
                    <a:pt x="43" y="2"/>
                  </a:moveTo>
                  <a:cubicBezTo>
                    <a:pt x="43" y="2"/>
                    <a:pt x="43" y="2"/>
                    <a:pt x="43" y="2"/>
                  </a:cubicBezTo>
                  <a:cubicBezTo>
                    <a:pt x="42" y="2"/>
                    <a:pt x="41" y="3"/>
                    <a:pt x="42" y="3"/>
                  </a:cubicBezTo>
                  <a:cubicBezTo>
                    <a:pt x="42" y="4"/>
                    <a:pt x="42" y="5"/>
                    <a:pt x="43" y="5"/>
                  </a:cubicBezTo>
                  <a:cubicBezTo>
                    <a:pt x="43" y="5"/>
                    <a:pt x="43" y="5"/>
                    <a:pt x="43" y="5"/>
                  </a:cubicBezTo>
                  <a:cubicBezTo>
                    <a:pt x="44" y="5"/>
                    <a:pt x="45" y="4"/>
                    <a:pt x="45" y="3"/>
                  </a:cubicBezTo>
                  <a:cubicBezTo>
                    <a:pt x="45" y="2"/>
                    <a:pt x="44" y="2"/>
                    <a:pt x="43" y="2"/>
                  </a:cubicBezTo>
                  <a:moveTo>
                    <a:pt x="53" y="0"/>
                  </a:moveTo>
                  <a:cubicBezTo>
                    <a:pt x="53" y="0"/>
                    <a:pt x="53" y="0"/>
                    <a:pt x="53" y="0"/>
                  </a:cubicBezTo>
                  <a:cubicBezTo>
                    <a:pt x="52" y="1"/>
                    <a:pt x="51" y="1"/>
                    <a:pt x="52" y="2"/>
                  </a:cubicBezTo>
                  <a:cubicBezTo>
                    <a:pt x="52" y="3"/>
                    <a:pt x="52" y="4"/>
                    <a:pt x="53" y="4"/>
                  </a:cubicBezTo>
                  <a:cubicBezTo>
                    <a:pt x="53" y="4"/>
                    <a:pt x="53" y="4"/>
                    <a:pt x="53" y="4"/>
                  </a:cubicBezTo>
                  <a:cubicBezTo>
                    <a:pt x="54" y="4"/>
                    <a:pt x="55" y="3"/>
                    <a:pt x="55" y="2"/>
                  </a:cubicBezTo>
                  <a:cubicBezTo>
                    <a:pt x="55" y="1"/>
                    <a:pt x="54" y="0"/>
                    <a:pt x="53"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59" name="Google Shape;759;p82"/>
            <p:cNvSpPr/>
            <p:nvPr/>
          </p:nvSpPr>
          <p:spPr>
            <a:xfrm>
              <a:off x="5583927" y="1863848"/>
              <a:ext cx="144853" cy="50531"/>
            </a:xfrm>
            <a:custGeom>
              <a:rect b="b" l="l" r="r" t="t"/>
              <a:pathLst>
                <a:path extrusionOk="0" h="14" w="42">
                  <a:moveTo>
                    <a:pt x="2" y="11"/>
                  </a:moveTo>
                  <a:cubicBezTo>
                    <a:pt x="2" y="11"/>
                    <a:pt x="2" y="11"/>
                    <a:pt x="1" y="11"/>
                  </a:cubicBezTo>
                  <a:cubicBezTo>
                    <a:pt x="0" y="11"/>
                    <a:pt x="0" y="12"/>
                    <a:pt x="0" y="13"/>
                  </a:cubicBezTo>
                  <a:cubicBezTo>
                    <a:pt x="0" y="14"/>
                    <a:pt x="1" y="14"/>
                    <a:pt x="2" y="14"/>
                  </a:cubicBezTo>
                  <a:cubicBezTo>
                    <a:pt x="2" y="14"/>
                    <a:pt x="2" y="14"/>
                    <a:pt x="2" y="14"/>
                  </a:cubicBezTo>
                  <a:cubicBezTo>
                    <a:pt x="3" y="14"/>
                    <a:pt x="4" y="13"/>
                    <a:pt x="3" y="12"/>
                  </a:cubicBezTo>
                  <a:cubicBezTo>
                    <a:pt x="3" y="11"/>
                    <a:pt x="3" y="11"/>
                    <a:pt x="2" y="11"/>
                  </a:cubicBezTo>
                  <a:moveTo>
                    <a:pt x="11" y="8"/>
                  </a:moveTo>
                  <a:cubicBezTo>
                    <a:pt x="11" y="8"/>
                    <a:pt x="11" y="8"/>
                    <a:pt x="11" y="8"/>
                  </a:cubicBezTo>
                  <a:cubicBezTo>
                    <a:pt x="10" y="8"/>
                    <a:pt x="10" y="9"/>
                    <a:pt x="10" y="10"/>
                  </a:cubicBezTo>
                  <a:cubicBezTo>
                    <a:pt x="10" y="11"/>
                    <a:pt x="11" y="11"/>
                    <a:pt x="11" y="11"/>
                  </a:cubicBezTo>
                  <a:cubicBezTo>
                    <a:pt x="12" y="11"/>
                    <a:pt x="12" y="11"/>
                    <a:pt x="12" y="11"/>
                  </a:cubicBezTo>
                  <a:cubicBezTo>
                    <a:pt x="13" y="11"/>
                    <a:pt x="13" y="10"/>
                    <a:pt x="13" y="9"/>
                  </a:cubicBezTo>
                  <a:cubicBezTo>
                    <a:pt x="13" y="9"/>
                    <a:pt x="12" y="8"/>
                    <a:pt x="11" y="8"/>
                  </a:cubicBezTo>
                  <a:moveTo>
                    <a:pt x="22" y="6"/>
                  </a:moveTo>
                  <a:cubicBezTo>
                    <a:pt x="22" y="7"/>
                    <a:pt x="21" y="8"/>
                    <a:pt x="21" y="9"/>
                  </a:cubicBezTo>
                  <a:cubicBezTo>
                    <a:pt x="21" y="9"/>
                    <a:pt x="21" y="9"/>
                    <a:pt x="21" y="9"/>
                  </a:cubicBezTo>
                  <a:cubicBezTo>
                    <a:pt x="22" y="9"/>
                    <a:pt x="22" y="9"/>
                    <a:pt x="22" y="9"/>
                  </a:cubicBezTo>
                  <a:cubicBezTo>
                    <a:pt x="22" y="9"/>
                    <a:pt x="23" y="8"/>
                    <a:pt x="23" y="7"/>
                  </a:cubicBezTo>
                  <a:cubicBezTo>
                    <a:pt x="23" y="7"/>
                    <a:pt x="23" y="6"/>
                    <a:pt x="22" y="6"/>
                  </a:cubicBezTo>
                  <a:moveTo>
                    <a:pt x="21" y="6"/>
                  </a:moveTo>
                  <a:cubicBezTo>
                    <a:pt x="21" y="6"/>
                    <a:pt x="21" y="6"/>
                    <a:pt x="21" y="6"/>
                  </a:cubicBezTo>
                  <a:cubicBezTo>
                    <a:pt x="20" y="6"/>
                    <a:pt x="19" y="7"/>
                    <a:pt x="19" y="8"/>
                  </a:cubicBezTo>
                  <a:cubicBezTo>
                    <a:pt x="20" y="8"/>
                    <a:pt x="20" y="9"/>
                    <a:pt x="21" y="9"/>
                  </a:cubicBezTo>
                  <a:cubicBezTo>
                    <a:pt x="21" y="6"/>
                    <a:pt x="21" y="6"/>
                    <a:pt x="21" y="6"/>
                  </a:cubicBezTo>
                  <a:moveTo>
                    <a:pt x="31" y="3"/>
                  </a:moveTo>
                  <a:cubicBezTo>
                    <a:pt x="31" y="3"/>
                    <a:pt x="30" y="3"/>
                    <a:pt x="30" y="3"/>
                  </a:cubicBezTo>
                  <a:cubicBezTo>
                    <a:pt x="29" y="3"/>
                    <a:pt x="29" y="4"/>
                    <a:pt x="29" y="5"/>
                  </a:cubicBezTo>
                  <a:cubicBezTo>
                    <a:pt x="29" y="6"/>
                    <a:pt x="30" y="6"/>
                    <a:pt x="31" y="6"/>
                  </a:cubicBezTo>
                  <a:cubicBezTo>
                    <a:pt x="31" y="6"/>
                    <a:pt x="31" y="6"/>
                    <a:pt x="31" y="6"/>
                  </a:cubicBezTo>
                  <a:cubicBezTo>
                    <a:pt x="32" y="6"/>
                    <a:pt x="33" y="5"/>
                    <a:pt x="32" y="4"/>
                  </a:cubicBezTo>
                  <a:cubicBezTo>
                    <a:pt x="32" y="3"/>
                    <a:pt x="31" y="3"/>
                    <a:pt x="31" y="3"/>
                  </a:cubicBezTo>
                  <a:moveTo>
                    <a:pt x="40" y="0"/>
                  </a:moveTo>
                  <a:cubicBezTo>
                    <a:pt x="40" y="0"/>
                    <a:pt x="40" y="0"/>
                    <a:pt x="40" y="0"/>
                  </a:cubicBezTo>
                  <a:cubicBezTo>
                    <a:pt x="39" y="1"/>
                    <a:pt x="39" y="2"/>
                    <a:pt x="39" y="2"/>
                  </a:cubicBezTo>
                  <a:cubicBezTo>
                    <a:pt x="39" y="3"/>
                    <a:pt x="40" y="4"/>
                    <a:pt x="40" y="4"/>
                  </a:cubicBezTo>
                  <a:cubicBezTo>
                    <a:pt x="41" y="4"/>
                    <a:pt x="41" y="4"/>
                    <a:pt x="41" y="4"/>
                  </a:cubicBezTo>
                  <a:cubicBezTo>
                    <a:pt x="42" y="3"/>
                    <a:pt x="42" y="2"/>
                    <a:pt x="42" y="2"/>
                  </a:cubicBezTo>
                  <a:cubicBezTo>
                    <a:pt x="42" y="1"/>
                    <a:pt x="41" y="0"/>
                    <a:pt x="40"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0" name="Google Shape;760;p82"/>
            <p:cNvSpPr/>
            <p:nvPr/>
          </p:nvSpPr>
          <p:spPr>
            <a:xfrm>
              <a:off x="5684986" y="1894167"/>
              <a:ext cx="114534" cy="117904"/>
            </a:xfrm>
            <a:custGeom>
              <a:rect b="b" l="l" r="r" t="t"/>
              <a:pathLst>
                <a:path extrusionOk="0" h="34" w="34">
                  <a:moveTo>
                    <a:pt x="2" y="30"/>
                  </a:moveTo>
                  <a:cubicBezTo>
                    <a:pt x="2" y="30"/>
                    <a:pt x="1" y="31"/>
                    <a:pt x="1" y="31"/>
                  </a:cubicBezTo>
                  <a:cubicBezTo>
                    <a:pt x="0" y="32"/>
                    <a:pt x="1" y="33"/>
                    <a:pt x="1" y="33"/>
                  </a:cubicBezTo>
                  <a:cubicBezTo>
                    <a:pt x="2" y="34"/>
                    <a:pt x="2" y="34"/>
                    <a:pt x="2" y="34"/>
                  </a:cubicBezTo>
                  <a:cubicBezTo>
                    <a:pt x="3" y="34"/>
                    <a:pt x="3" y="33"/>
                    <a:pt x="4" y="33"/>
                  </a:cubicBezTo>
                  <a:cubicBezTo>
                    <a:pt x="4" y="32"/>
                    <a:pt x="4" y="31"/>
                    <a:pt x="3" y="30"/>
                  </a:cubicBezTo>
                  <a:cubicBezTo>
                    <a:pt x="3" y="30"/>
                    <a:pt x="2" y="30"/>
                    <a:pt x="2" y="30"/>
                  </a:cubicBezTo>
                  <a:moveTo>
                    <a:pt x="32" y="28"/>
                  </a:moveTo>
                  <a:cubicBezTo>
                    <a:pt x="32" y="28"/>
                    <a:pt x="32" y="28"/>
                    <a:pt x="31" y="28"/>
                  </a:cubicBezTo>
                  <a:cubicBezTo>
                    <a:pt x="31" y="28"/>
                    <a:pt x="30" y="29"/>
                    <a:pt x="31" y="30"/>
                  </a:cubicBezTo>
                  <a:cubicBezTo>
                    <a:pt x="31" y="31"/>
                    <a:pt x="31" y="31"/>
                    <a:pt x="32" y="31"/>
                  </a:cubicBezTo>
                  <a:cubicBezTo>
                    <a:pt x="33" y="31"/>
                    <a:pt x="33" y="31"/>
                    <a:pt x="33" y="31"/>
                  </a:cubicBezTo>
                  <a:cubicBezTo>
                    <a:pt x="34" y="30"/>
                    <a:pt x="34" y="29"/>
                    <a:pt x="34" y="29"/>
                  </a:cubicBezTo>
                  <a:cubicBezTo>
                    <a:pt x="33" y="28"/>
                    <a:pt x="33" y="28"/>
                    <a:pt x="32" y="28"/>
                  </a:cubicBezTo>
                  <a:moveTo>
                    <a:pt x="7" y="21"/>
                  </a:moveTo>
                  <a:cubicBezTo>
                    <a:pt x="6" y="21"/>
                    <a:pt x="5" y="22"/>
                    <a:pt x="5" y="22"/>
                  </a:cubicBezTo>
                  <a:cubicBezTo>
                    <a:pt x="5" y="23"/>
                    <a:pt x="5" y="24"/>
                    <a:pt x="6" y="24"/>
                  </a:cubicBezTo>
                  <a:cubicBezTo>
                    <a:pt x="7" y="25"/>
                    <a:pt x="7" y="25"/>
                    <a:pt x="7" y="25"/>
                  </a:cubicBezTo>
                  <a:cubicBezTo>
                    <a:pt x="7" y="25"/>
                    <a:pt x="8" y="24"/>
                    <a:pt x="8" y="24"/>
                  </a:cubicBezTo>
                  <a:cubicBezTo>
                    <a:pt x="8" y="23"/>
                    <a:pt x="8" y="22"/>
                    <a:pt x="7" y="21"/>
                  </a:cubicBezTo>
                  <a:cubicBezTo>
                    <a:pt x="7" y="21"/>
                    <a:pt x="7" y="21"/>
                    <a:pt x="7" y="21"/>
                  </a:cubicBezTo>
                  <a:moveTo>
                    <a:pt x="28" y="19"/>
                  </a:moveTo>
                  <a:cubicBezTo>
                    <a:pt x="28" y="19"/>
                    <a:pt x="27" y="19"/>
                    <a:pt x="27" y="19"/>
                  </a:cubicBezTo>
                  <a:cubicBezTo>
                    <a:pt x="26" y="19"/>
                    <a:pt x="26" y="20"/>
                    <a:pt x="26" y="21"/>
                  </a:cubicBezTo>
                  <a:cubicBezTo>
                    <a:pt x="27" y="22"/>
                    <a:pt x="27" y="22"/>
                    <a:pt x="28" y="22"/>
                  </a:cubicBezTo>
                  <a:cubicBezTo>
                    <a:pt x="29" y="22"/>
                    <a:pt x="29" y="22"/>
                    <a:pt x="29" y="22"/>
                  </a:cubicBezTo>
                  <a:cubicBezTo>
                    <a:pt x="29" y="21"/>
                    <a:pt x="30" y="20"/>
                    <a:pt x="29" y="20"/>
                  </a:cubicBezTo>
                  <a:cubicBezTo>
                    <a:pt x="29" y="19"/>
                    <a:pt x="29" y="19"/>
                    <a:pt x="28" y="19"/>
                  </a:cubicBezTo>
                  <a:moveTo>
                    <a:pt x="11" y="12"/>
                  </a:moveTo>
                  <a:cubicBezTo>
                    <a:pt x="10" y="12"/>
                    <a:pt x="10" y="13"/>
                    <a:pt x="9" y="13"/>
                  </a:cubicBezTo>
                  <a:cubicBezTo>
                    <a:pt x="9" y="14"/>
                    <a:pt x="9" y="15"/>
                    <a:pt x="10" y="15"/>
                  </a:cubicBezTo>
                  <a:cubicBezTo>
                    <a:pt x="11" y="16"/>
                    <a:pt x="11" y="16"/>
                    <a:pt x="11" y="16"/>
                  </a:cubicBezTo>
                  <a:cubicBezTo>
                    <a:pt x="11" y="16"/>
                    <a:pt x="12" y="15"/>
                    <a:pt x="12" y="15"/>
                  </a:cubicBezTo>
                  <a:cubicBezTo>
                    <a:pt x="13" y="14"/>
                    <a:pt x="12" y="13"/>
                    <a:pt x="12" y="12"/>
                  </a:cubicBezTo>
                  <a:cubicBezTo>
                    <a:pt x="11" y="12"/>
                    <a:pt x="11" y="12"/>
                    <a:pt x="11" y="12"/>
                  </a:cubicBezTo>
                  <a:moveTo>
                    <a:pt x="24" y="9"/>
                  </a:moveTo>
                  <a:cubicBezTo>
                    <a:pt x="23" y="9"/>
                    <a:pt x="23" y="10"/>
                    <a:pt x="23" y="10"/>
                  </a:cubicBezTo>
                  <a:cubicBezTo>
                    <a:pt x="22" y="10"/>
                    <a:pt x="22" y="11"/>
                    <a:pt x="22" y="12"/>
                  </a:cubicBezTo>
                  <a:cubicBezTo>
                    <a:pt x="22" y="12"/>
                    <a:pt x="23" y="13"/>
                    <a:pt x="24" y="13"/>
                  </a:cubicBezTo>
                  <a:cubicBezTo>
                    <a:pt x="24" y="13"/>
                    <a:pt x="24" y="13"/>
                    <a:pt x="24" y="13"/>
                  </a:cubicBezTo>
                  <a:cubicBezTo>
                    <a:pt x="25" y="12"/>
                    <a:pt x="26" y="11"/>
                    <a:pt x="25" y="10"/>
                  </a:cubicBezTo>
                  <a:cubicBezTo>
                    <a:pt x="25" y="10"/>
                    <a:pt x="24" y="9"/>
                    <a:pt x="24" y="9"/>
                  </a:cubicBezTo>
                  <a:moveTo>
                    <a:pt x="15" y="3"/>
                  </a:moveTo>
                  <a:cubicBezTo>
                    <a:pt x="15" y="3"/>
                    <a:pt x="14" y="4"/>
                    <a:pt x="14" y="4"/>
                  </a:cubicBezTo>
                  <a:cubicBezTo>
                    <a:pt x="13" y="5"/>
                    <a:pt x="14" y="6"/>
                    <a:pt x="14" y="6"/>
                  </a:cubicBezTo>
                  <a:cubicBezTo>
                    <a:pt x="15" y="6"/>
                    <a:pt x="15" y="6"/>
                    <a:pt x="15" y="6"/>
                  </a:cubicBezTo>
                  <a:cubicBezTo>
                    <a:pt x="16" y="6"/>
                    <a:pt x="16" y="6"/>
                    <a:pt x="17" y="6"/>
                  </a:cubicBezTo>
                  <a:cubicBezTo>
                    <a:pt x="17" y="5"/>
                    <a:pt x="17" y="4"/>
                    <a:pt x="16" y="3"/>
                  </a:cubicBezTo>
                  <a:cubicBezTo>
                    <a:pt x="16" y="3"/>
                    <a:pt x="15" y="3"/>
                    <a:pt x="15" y="3"/>
                  </a:cubicBezTo>
                  <a:moveTo>
                    <a:pt x="19" y="0"/>
                  </a:moveTo>
                  <a:cubicBezTo>
                    <a:pt x="19" y="0"/>
                    <a:pt x="19" y="0"/>
                    <a:pt x="19" y="1"/>
                  </a:cubicBezTo>
                  <a:cubicBezTo>
                    <a:pt x="18" y="1"/>
                    <a:pt x="18" y="2"/>
                    <a:pt x="18" y="3"/>
                  </a:cubicBezTo>
                  <a:cubicBezTo>
                    <a:pt x="18" y="3"/>
                    <a:pt x="19" y="4"/>
                    <a:pt x="19" y="4"/>
                  </a:cubicBezTo>
                  <a:cubicBezTo>
                    <a:pt x="20" y="4"/>
                    <a:pt x="20" y="4"/>
                    <a:pt x="20" y="4"/>
                  </a:cubicBezTo>
                  <a:cubicBezTo>
                    <a:pt x="21" y="3"/>
                    <a:pt x="21" y="2"/>
                    <a:pt x="21" y="1"/>
                  </a:cubicBezTo>
                  <a:cubicBezTo>
                    <a:pt x="21" y="1"/>
                    <a:pt x="20" y="0"/>
                    <a:pt x="19"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1" name="Google Shape;761;p82"/>
            <p:cNvSpPr/>
            <p:nvPr/>
          </p:nvSpPr>
          <p:spPr>
            <a:xfrm>
              <a:off x="6560835" y="1567407"/>
              <a:ext cx="340234" cy="346972"/>
            </a:xfrm>
            <a:custGeom>
              <a:rect b="b" l="l" r="r" t="t"/>
              <a:pathLst>
                <a:path extrusionOk="0" h="101" w="100">
                  <a:moveTo>
                    <a:pt x="61" y="96"/>
                  </a:moveTo>
                  <a:cubicBezTo>
                    <a:pt x="60" y="96"/>
                    <a:pt x="59" y="96"/>
                    <a:pt x="59" y="95"/>
                  </a:cubicBezTo>
                  <a:cubicBezTo>
                    <a:pt x="59" y="94"/>
                    <a:pt x="59" y="93"/>
                    <a:pt x="60" y="93"/>
                  </a:cubicBezTo>
                  <a:cubicBezTo>
                    <a:pt x="60" y="93"/>
                    <a:pt x="60" y="93"/>
                    <a:pt x="61" y="93"/>
                  </a:cubicBezTo>
                  <a:cubicBezTo>
                    <a:pt x="61" y="93"/>
                    <a:pt x="62" y="94"/>
                    <a:pt x="62" y="94"/>
                  </a:cubicBezTo>
                  <a:cubicBezTo>
                    <a:pt x="62" y="95"/>
                    <a:pt x="62" y="96"/>
                    <a:pt x="61" y="96"/>
                  </a:cubicBezTo>
                  <a:cubicBezTo>
                    <a:pt x="61" y="96"/>
                    <a:pt x="61" y="96"/>
                    <a:pt x="61" y="96"/>
                  </a:cubicBezTo>
                  <a:moveTo>
                    <a:pt x="58" y="87"/>
                  </a:moveTo>
                  <a:cubicBezTo>
                    <a:pt x="57" y="87"/>
                    <a:pt x="57" y="86"/>
                    <a:pt x="57" y="85"/>
                  </a:cubicBezTo>
                  <a:cubicBezTo>
                    <a:pt x="56" y="84"/>
                    <a:pt x="57" y="84"/>
                    <a:pt x="58" y="83"/>
                  </a:cubicBezTo>
                  <a:cubicBezTo>
                    <a:pt x="58" y="83"/>
                    <a:pt x="58" y="83"/>
                    <a:pt x="58" y="83"/>
                  </a:cubicBezTo>
                  <a:cubicBezTo>
                    <a:pt x="59" y="83"/>
                    <a:pt x="60" y="84"/>
                    <a:pt x="60" y="85"/>
                  </a:cubicBezTo>
                  <a:cubicBezTo>
                    <a:pt x="60" y="85"/>
                    <a:pt x="60" y="86"/>
                    <a:pt x="59" y="87"/>
                  </a:cubicBezTo>
                  <a:cubicBezTo>
                    <a:pt x="58" y="87"/>
                    <a:pt x="58" y="87"/>
                    <a:pt x="58" y="87"/>
                  </a:cubicBezTo>
                  <a:moveTo>
                    <a:pt x="18" y="83"/>
                  </a:moveTo>
                  <a:cubicBezTo>
                    <a:pt x="18" y="83"/>
                    <a:pt x="17" y="83"/>
                    <a:pt x="17" y="83"/>
                  </a:cubicBezTo>
                  <a:cubicBezTo>
                    <a:pt x="16" y="82"/>
                    <a:pt x="16" y="81"/>
                    <a:pt x="17" y="80"/>
                  </a:cubicBezTo>
                  <a:cubicBezTo>
                    <a:pt x="17" y="80"/>
                    <a:pt x="18" y="80"/>
                    <a:pt x="18" y="80"/>
                  </a:cubicBezTo>
                  <a:cubicBezTo>
                    <a:pt x="18" y="80"/>
                    <a:pt x="19" y="80"/>
                    <a:pt x="19" y="80"/>
                  </a:cubicBezTo>
                  <a:cubicBezTo>
                    <a:pt x="20" y="81"/>
                    <a:pt x="20" y="82"/>
                    <a:pt x="19" y="83"/>
                  </a:cubicBezTo>
                  <a:cubicBezTo>
                    <a:pt x="19" y="83"/>
                    <a:pt x="18" y="83"/>
                    <a:pt x="18" y="83"/>
                  </a:cubicBezTo>
                  <a:moveTo>
                    <a:pt x="56" y="77"/>
                  </a:moveTo>
                  <a:cubicBezTo>
                    <a:pt x="55" y="77"/>
                    <a:pt x="54" y="76"/>
                    <a:pt x="54" y="76"/>
                  </a:cubicBezTo>
                  <a:cubicBezTo>
                    <a:pt x="54" y="75"/>
                    <a:pt x="55" y="74"/>
                    <a:pt x="56" y="74"/>
                  </a:cubicBezTo>
                  <a:cubicBezTo>
                    <a:pt x="56" y="74"/>
                    <a:pt x="56" y="74"/>
                    <a:pt x="56" y="74"/>
                  </a:cubicBezTo>
                  <a:cubicBezTo>
                    <a:pt x="57" y="74"/>
                    <a:pt x="57" y="74"/>
                    <a:pt x="58" y="75"/>
                  </a:cubicBezTo>
                  <a:cubicBezTo>
                    <a:pt x="58" y="76"/>
                    <a:pt x="57" y="77"/>
                    <a:pt x="56" y="77"/>
                  </a:cubicBezTo>
                  <a:cubicBezTo>
                    <a:pt x="56" y="77"/>
                    <a:pt x="56" y="77"/>
                    <a:pt x="56" y="77"/>
                  </a:cubicBezTo>
                  <a:moveTo>
                    <a:pt x="25" y="76"/>
                  </a:moveTo>
                  <a:cubicBezTo>
                    <a:pt x="25" y="76"/>
                    <a:pt x="24" y="76"/>
                    <a:pt x="24" y="76"/>
                  </a:cubicBezTo>
                  <a:cubicBezTo>
                    <a:pt x="23" y="75"/>
                    <a:pt x="23" y="74"/>
                    <a:pt x="24" y="73"/>
                  </a:cubicBezTo>
                  <a:cubicBezTo>
                    <a:pt x="24" y="73"/>
                    <a:pt x="25" y="73"/>
                    <a:pt x="25" y="73"/>
                  </a:cubicBezTo>
                  <a:cubicBezTo>
                    <a:pt x="26" y="73"/>
                    <a:pt x="26" y="73"/>
                    <a:pt x="26" y="74"/>
                  </a:cubicBezTo>
                  <a:cubicBezTo>
                    <a:pt x="27" y="74"/>
                    <a:pt x="27" y="75"/>
                    <a:pt x="26" y="76"/>
                  </a:cubicBezTo>
                  <a:cubicBezTo>
                    <a:pt x="26" y="76"/>
                    <a:pt x="26" y="76"/>
                    <a:pt x="25" y="76"/>
                  </a:cubicBezTo>
                  <a:moveTo>
                    <a:pt x="40" y="62"/>
                  </a:moveTo>
                  <a:cubicBezTo>
                    <a:pt x="39" y="62"/>
                    <a:pt x="39" y="62"/>
                    <a:pt x="38" y="62"/>
                  </a:cubicBezTo>
                  <a:cubicBezTo>
                    <a:pt x="38" y="61"/>
                    <a:pt x="38" y="60"/>
                    <a:pt x="38" y="60"/>
                  </a:cubicBezTo>
                  <a:cubicBezTo>
                    <a:pt x="39" y="59"/>
                    <a:pt x="39" y="59"/>
                    <a:pt x="40" y="59"/>
                  </a:cubicBezTo>
                  <a:cubicBezTo>
                    <a:pt x="40" y="59"/>
                    <a:pt x="40" y="59"/>
                    <a:pt x="41" y="60"/>
                  </a:cubicBezTo>
                  <a:cubicBezTo>
                    <a:pt x="41" y="60"/>
                    <a:pt x="41" y="61"/>
                    <a:pt x="41" y="62"/>
                  </a:cubicBezTo>
                  <a:cubicBezTo>
                    <a:pt x="40" y="62"/>
                    <a:pt x="40" y="62"/>
                    <a:pt x="40" y="62"/>
                  </a:cubicBezTo>
                  <a:moveTo>
                    <a:pt x="5" y="62"/>
                  </a:moveTo>
                  <a:cubicBezTo>
                    <a:pt x="4" y="62"/>
                    <a:pt x="3" y="61"/>
                    <a:pt x="3" y="61"/>
                  </a:cubicBezTo>
                  <a:cubicBezTo>
                    <a:pt x="3" y="60"/>
                    <a:pt x="4" y="59"/>
                    <a:pt x="5" y="59"/>
                  </a:cubicBezTo>
                  <a:cubicBezTo>
                    <a:pt x="5" y="59"/>
                    <a:pt x="5" y="59"/>
                    <a:pt x="5" y="59"/>
                  </a:cubicBezTo>
                  <a:cubicBezTo>
                    <a:pt x="6" y="59"/>
                    <a:pt x="7" y="59"/>
                    <a:pt x="7" y="60"/>
                  </a:cubicBezTo>
                  <a:cubicBezTo>
                    <a:pt x="7" y="61"/>
                    <a:pt x="6" y="62"/>
                    <a:pt x="5" y="62"/>
                  </a:cubicBezTo>
                  <a:cubicBezTo>
                    <a:pt x="5" y="62"/>
                    <a:pt x="5" y="62"/>
                    <a:pt x="5" y="62"/>
                  </a:cubicBezTo>
                  <a:moveTo>
                    <a:pt x="15" y="61"/>
                  </a:moveTo>
                  <a:cubicBezTo>
                    <a:pt x="14" y="61"/>
                    <a:pt x="13" y="60"/>
                    <a:pt x="13" y="60"/>
                  </a:cubicBezTo>
                  <a:cubicBezTo>
                    <a:pt x="13" y="59"/>
                    <a:pt x="14" y="58"/>
                    <a:pt x="15" y="58"/>
                  </a:cubicBezTo>
                  <a:cubicBezTo>
                    <a:pt x="15" y="58"/>
                    <a:pt x="15" y="58"/>
                    <a:pt x="15" y="58"/>
                  </a:cubicBezTo>
                  <a:cubicBezTo>
                    <a:pt x="16" y="58"/>
                    <a:pt x="17" y="58"/>
                    <a:pt x="17" y="59"/>
                  </a:cubicBezTo>
                  <a:cubicBezTo>
                    <a:pt x="17" y="60"/>
                    <a:pt x="16" y="61"/>
                    <a:pt x="15" y="61"/>
                  </a:cubicBezTo>
                  <a:cubicBezTo>
                    <a:pt x="15" y="61"/>
                    <a:pt x="15" y="61"/>
                    <a:pt x="15" y="61"/>
                  </a:cubicBezTo>
                  <a:moveTo>
                    <a:pt x="25" y="60"/>
                  </a:moveTo>
                  <a:cubicBezTo>
                    <a:pt x="24" y="60"/>
                    <a:pt x="23" y="59"/>
                    <a:pt x="23" y="58"/>
                  </a:cubicBezTo>
                  <a:cubicBezTo>
                    <a:pt x="23" y="58"/>
                    <a:pt x="24" y="57"/>
                    <a:pt x="25" y="57"/>
                  </a:cubicBezTo>
                  <a:cubicBezTo>
                    <a:pt x="25" y="57"/>
                    <a:pt x="25" y="57"/>
                    <a:pt x="25" y="57"/>
                  </a:cubicBezTo>
                  <a:cubicBezTo>
                    <a:pt x="26" y="57"/>
                    <a:pt x="26" y="57"/>
                    <a:pt x="27" y="58"/>
                  </a:cubicBezTo>
                  <a:cubicBezTo>
                    <a:pt x="27" y="59"/>
                    <a:pt x="26" y="60"/>
                    <a:pt x="25" y="60"/>
                  </a:cubicBezTo>
                  <a:cubicBezTo>
                    <a:pt x="25" y="60"/>
                    <a:pt x="25" y="60"/>
                    <a:pt x="25" y="60"/>
                  </a:cubicBezTo>
                  <a:moveTo>
                    <a:pt x="90" y="55"/>
                  </a:moveTo>
                  <a:cubicBezTo>
                    <a:pt x="89" y="55"/>
                    <a:pt x="88" y="54"/>
                    <a:pt x="88" y="53"/>
                  </a:cubicBezTo>
                  <a:cubicBezTo>
                    <a:pt x="88" y="52"/>
                    <a:pt x="89" y="51"/>
                    <a:pt x="90" y="51"/>
                  </a:cubicBezTo>
                  <a:cubicBezTo>
                    <a:pt x="90" y="51"/>
                    <a:pt x="90" y="51"/>
                    <a:pt x="90" y="51"/>
                  </a:cubicBezTo>
                  <a:cubicBezTo>
                    <a:pt x="91" y="51"/>
                    <a:pt x="92" y="52"/>
                    <a:pt x="92" y="53"/>
                  </a:cubicBezTo>
                  <a:cubicBezTo>
                    <a:pt x="92" y="54"/>
                    <a:pt x="91" y="55"/>
                    <a:pt x="90" y="55"/>
                  </a:cubicBezTo>
                  <a:cubicBezTo>
                    <a:pt x="90" y="55"/>
                    <a:pt x="90" y="55"/>
                    <a:pt x="90" y="55"/>
                  </a:cubicBezTo>
                  <a:moveTo>
                    <a:pt x="80" y="54"/>
                  </a:moveTo>
                  <a:cubicBezTo>
                    <a:pt x="79" y="54"/>
                    <a:pt x="78" y="53"/>
                    <a:pt x="78" y="52"/>
                  </a:cubicBezTo>
                  <a:cubicBezTo>
                    <a:pt x="78" y="51"/>
                    <a:pt x="79" y="51"/>
                    <a:pt x="80" y="51"/>
                  </a:cubicBezTo>
                  <a:cubicBezTo>
                    <a:pt x="80" y="51"/>
                    <a:pt x="80" y="51"/>
                    <a:pt x="80" y="51"/>
                  </a:cubicBezTo>
                  <a:cubicBezTo>
                    <a:pt x="81" y="51"/>
                    <a:pt x="82" y="52"/>
                    <a:pt x="82" y="52"/>
                  </a:cubicBezTo>
                  <a:cubicBezTo>
                    <a:pt x="82" y="53"/>
                    <a:pt x="81" y="54"/>
                    <a:pt x="80" y="54"/>
                  </a:cubicBezTo>
                  <a:cubicBezTo>
                    <a:pt x="80" y="54"/>
                    <a:pt x="80" y="54"/>
                    <a:pt x="80" y="54"/>
                  </a:cubicBezTo>
                  <a:moveTo>
                    <a:pt x="32" y="46"/>
                  </a:moveTo>
                  <a:cubicBezTo>
                    <a:pt x="33" y="46"/>
                    <a:pt x="33" y="45"/>
                    <a:pt x="33" y="44"/>
                  </a:cubicBezTo>
                  <a:cubicBezTo>
                    <a:pt x="33" y="43"/>
                    <a:pt x="33" y="43"/>
                    <a:pt x="33" y="43"/>
                  </a:cubicBezTo>
                  <a:cubicBezTo>
                    <a:pt x="34" y="43"/>
                    <a:pt x="34" y="43"/>
                    <a:pt x="34" y="43"/>
                  </a:cubicBezTo>
                  <a:cubicBezTo>
                    <a:pt x="34" y="43"/>
                    <a:pt x="35" y="43"/>
                    <a:pt x="35" y="43"/>
                  </a:cubicBezTo>
                  <a:cubicBezTo>
                    <a:pt x="35" y="43"/>
                    <a:pt x="35" y="43"/>
                    <a:pt x="35" y="43"/>
                  </a:cubicBezTo>
                  <a:cubicBezTo>
                    <a:pt x="36" y="44"/>
                    <a:pt x="36" y="44"/>
                    <a:pt x="36" y="44"/>
                  </a:cubicBezTo>
                  <a:cubicBezTo>
                    <a:pt x="36" y="45"/>
                    <a:pt x="36" y="45"/>
                    <a:pt x="36" y="45"/>
                  </a:cubicBezTo>
                  <a:cubicBezTo>
                    <a:pt x="37" y="47"/>
                    <a:pt x="37" y="47"/>
                    <a:pt x="37" y="47"/>
                  </a:cubicBezTo>
                  <a:cubicBezTo>
                    <a:pt x="39" y="46"/>
                    <a:pt x="39" y="46"/>
                    <a:pt x="39" y="46"/>
                  </a:cubicBezTo>
                  <a:cubicBezTo>
                    <a:pt x="39" y="45"/>
                    <a:pt x="39" y="45"/>
                    <a:pt x="40" y="45"/>
                  </a:cubicBezTo>
                  <a:cubicBezTo>
                    <a:pt x="40" y="45"/>
                    <a:pt x="40" y="45"/>
                    <a:pt x="40" y="46"/>
                  </a:cubicBezTo>
                  <a:cubicBezTo>
                    <a:pt x="41" y="46"/>
                    <a:pt x="41" y="47"/>
                    <a:pt x="41" y="47"/>
                  </a:cubicBezTo>
                  <a:cubicBezTo>
                    <a:pt x="38" y="50"/>
                    <a:pt x="38" y="50"/>
                    <a:pt x="38" y="50"/>
                  </a:cubicBezTo>
                  <a:cubicBezTo>
                    <a:pt x="37" y="51"/>
                    <a:pt x="37" y="51"/>
                    <a:pt x="37" y="51"/>
                  </a:cubicBezTo>
                  <a:cubicBezTo>
                    <a:pt x="37" y="51"/>
                    <a:pt x="37" y="51"/>
                    <a:pt x="36" y="51"/>
                  </a:cubicBezTo>
                  <a:cubicBezTo>
                    <a:pt x="36" y="51"/>
                    <a:pt x="36" y="51"/>
                    <a:pt x="36" y="51"/>
                  </a:cubicBezTo>
                  <a:cubicBezTo>
                    <a:pt x="35" y="50"/>
                    <a:pt x="35" y="50"/>
                    <a:pt x="35" y="50"/>
                  </a:cubicBezTo>
                  <a:cubicBezTo>
                    <a:pt x="35" y="49"/>
                    <a:pt x="35" y="49"/>
                    <a:pt x="35" y="49"/>
                  </a:cubicBezTo>
                  <a:cubicBezTo>
                    <a:pt x="35" y="52"/>
                    <a:pt x="35" y="52"/>
                    <a:pt x="35" y="52"/>
                  </a:cubicBezTo>
                  <a:cubicBezTo>
                    <a:pt x="35" y="52"/>
                    <a:pt x="35" y="52"/>
                    <a:pt x="35" y="52"/>
                  </a:cubicBezTo>
                  <a:cubicBezTo>
                    <a:pt x="35" y="52"/>
                    <a:pt x="35" y="52"/>
                    <a:pt x="35" y="52"/>
                  </a:cubicBezTo>
                  <a:cubicBezTo>
                    <a:pt x="35" y="56"/>
                    <a:pt x="35" y="56"/>
                    <a:pt x="35" y="56"/>
                  </a:cubicBezTo>
                  <a:cubicBezTo>
                    <a:pt x="35" y="56"/>
                    <a:pt x="35" y="56"/>
                    <a:pt x="35" y="56"/>
                  </a:cubicBezTo>
                  <a:cubicBezTo>
                    <a:pt x="36" y="56"/>
                    <a:pt x="36" y="56"/>
                    <a:pt x="37" y="57"/>
                  </a:cubicBezTo>
                  <a:cubicBezTo>
                    <a:pt x="37" y="58"/>
                    <a:pt x="36" y="59"/>
                    <a:pt x="35" y="59"/>
                  </a:cubicBezTo>
                  <a:cubicBezTo>
                    <a:pt x="35" y="59"/>
                    <a:pt x="35" y="59"/>
                    <a:pt x="35" y="59"/>
                  </a:cubicBezTo>
                  <a:cubicBezTo>
                    <a:pt x="35" y="59"/>
                    <a:pt x="35" y="59"/>
                    <a:pt x="35" y="59"/>
                  </a:cubicBezTo>
                  <a:cubicBezTo>
                    <a:pt x="35" y="66"/>
                    <a:pt x="35" y="66"/>
                    <a:pt x="35" y="66"/>
                  </a:cubicBezTo>
                  <a:cubicBezTo>
                    <a:pt x="35" y="67"/>
                    <a:pt x="34" y="67"/>
                    <a:pt x="34" y="68"/>
                  </a:cubicBezTo>
                  <a:cubicBezTo>
                    <a:pt x="34" y="68"/>
                    <a:pt x="34" y="69"/>
                    <a:pt x="34" y="69"/>
                  </a:cubicBezTo>
                  <a:cubicBezTo>
                    <a:pt x="33" y="69"/>
                    <a:pt x="33" y="69"/>
                    <a:pt x="32" y="69"/>
                  </a:cubicBezTo>
                  <a:cubicBezTo>
                    <a:pt x="32" y="69"/>
                    <a:pt x="32" y="69"/>
                    <a:pt x="31" y="69"/>
                  </a:cubicBezTo>
                  <a:cubicBezTo>
                    <a:pt x="31" y="68"/>
                    <a:pt x="31" y="67"/>
                    <a:pt x="31" y="67"/>
                  </a:cubicBezTo>
                  <a:cubicBezTo>
                    <a:pt x="31" y="66"/>
                    <a:pt x="31" y="66"/>
                    <a:pt x="31" y="66"/>
                  </a:cubicBezTo>
                  <a:cubicBezTo>
                    <a:pt x="31" y="66"/>
                    <a:pt x="31" y="66"/>
                    <a:pt x="31" y="66"/>
                  </a:cubicBezTo>
                  <a:cubicBezTo>
                    <a:pt x="31" y="55"/>
                    <a:pt x="31" y="55"/>
                    <a:pt x="31" y="55"/>
                  </a:cubicBezTo>
                  <a:cubicBezTo>
                    <a:pt x="31" y="55"/>
                    <a:pt x="31" y="55"/>
                    <a:pt x="31" y="55"/>
                  </a:cubicBezTo>
                  <a:cubicBezTo>
                    <a:pt x="31" y="66"/>
                    <a:pt x="31" y="66"/>
                    <a:pt x="31" y="66"/>
                  </a:cubicBezTo>
                  <a:cubicBezTo>
                    <a:pt x="31" y="67"/>
                    <a:pt x="30" y="68"/>
                    <a:pt x="29" y="68"/>
                  </a:cubicBezTo>
                  <a:cubicBezTo>
                    <a:pt x="28" y="68"/>
                    <a:pt x="27" y="67"/>
                    <a:pt x="27" y="66"/>
                  </a:cubicBezTo>
                  <a:cubicBezTo>
                    <a:pt x="27" y="52"/>
                    <a:pt x="27" y="52"/>
                    <a:pt x="27" y="52"/>
                  </a:cubicBezTo>
                  <a:cubicBezTo>
                    <a:pt x="27" y="52"/>
                    <a:pt x="27" y="52"/>
                    <a:pt x="27" y="52"/>
                  </a:cubicBezTo>
                  <a:cubicBezTo>
                    <a:pt x="27" y="52"/>
                    <a:pt x="27" y="52"/>
                    <a:pt x="27" y="52"/>
                  </a:cubicBezTo>
                  <a:cubicBezTo>
                    <a:pt x="27" y="49"/>
                    <a:pt x="27" y="49"/>
                    <a:pt x="27" y="49"/>
                  </a:cubicBezTo>
                  <a:cubicBezTo>
                    <a:pt x="25" y="54"/>
                    <a:pt x="25" y="54"/>
                    <a:pt x="25" y="54"/>
                  </a:cubicBezTo>
                  <a:cubicBezTo>
                    <a:pt x="25" y="54"/>
                    <a:pt x="25" y="54"/>
                    <a:pt x="24" y="54"/>
                  </a:cubicBezTo>
                  <a:cubicBezTo>
                    <a:pt x="24" y="54"/>
                    <a:pt x="24" y="54"/>
                    <a:pt x="24" y="54"/>
                  </a:cubicBezTo>
                  <a:cubicBezTo>
                    <a:pt x="23" y="54"/>
                    <a:pt x="22" y="53"/>
                    <a:pt x="23" y="53"/>
                  </a:cubicBezTo>
                  <a:cubicBezTo>
                    <a:pt x="26" y="45"/>
                    <a:pt x="26" y="45"/>
                    <a:pt x="26" y="45"/>
                  </a:cubicBezTo>
                  <a:cubicBezTo>
                    <a:pt x="26" y="44"/>
                    <a:pt x="26" y="44"/>
                    <a:pt x="26" y="44"/>
                  </a:cubicBezTo>
                  <a:cubicBezTo>
                    <a:pt x="27" y="43"/>
                    <a:pt x="27" y="43"/>
                    <a:pt x="27" y="43"/>
                  </a:cubicBezTo>
                  <a:cubicBezTo>
                    <a:pt x="27" y="43"/>
                    <a:pt x="27" y="43"/>
                    <a:pt x="27" y="43"/>
                  </a:cubicBezTo>
                  <a:cubicBezTo>
                    <a:pt x="27" y="43"/>
                    <a:pt x="28" y="43"/>
                    <a:pt x="28" y="43"/>
                  </a:cubicBezTo>
                  <a:cubicBezTo>
                    <a:pt x="29" y="43"/>
                    <a:pt x="29" y="43"/>
                    <a:pt x="29" y="43"/>
                  </a:cubicBezTo>
                  <a:cubicBezTo>
                    <a:pt x="29" y="44"/>
                    <a:pt x="29" y="44"/>
                    <a:pt x="29" y="44"/>
                  </a:cubicBezTo>
                  <a:cubicBezTo>
                    <a:pt x="29" y="45"/>
                    <a:pt x="29" y="46"/>
                    <a:pt x="30" y="46"/>
                  </a:cubicBezTo>
                  <a:cubicBezTo>
                    <a:pt x="30" y="44"/>
                    <a:pt x="30" y="44"/>
                    <a:pt x="30" y="44"/>
                  </a:cubicBezTo>
                  <a:cubicBezTo>
                    <a:pt x="30" y="44"/>
                    <a:pt x="30" y="44"/>
                    <a:pt x="30" y="44"/>
                  </a:cubicBezTo>
                  <a:cubicBezTo>
                    <a:pt x="30" y="44"/>
                    <a:pt x="30" y="44"/>
                    <a:pt x="30" y="44"/>
                  </a:cubicBezTo>
                  <a:cubicBezTo>
                    <a:pt x="30" y="43"/>
                    <a:pt x="30" y="43"/>
                    <a:pt x="30" y="43"/>
                  </a:cubicBezTo>
                  <a:cubicBezTo>
                    <a:pt x="30" y="43"/>
                    <a:pt x="30" y="43"/>
                    <a:pt x="30" y="43"/>
                  </a:cubicBezTo>
                  <a:cubicBezTo>
                    <a:pt x="32" y="43"/>
                    <a:pt x="32" y="43"/>
                    <a:pt x="32" y="43"/>
                  </a:cubicBezTo>
                  <a:cubicBezTo>
                    <a:pt x="32" y="43"/>
                    <a:pt x="32" y="43"/>
                    <a:pt x="32" y="43"/>
                  </a:cubicBezTo>
                  <a:cubicBezTo>
                    <a:pt x="32" y="44"/>
                    <a:pt x="32" y="44"/>
                    <a:pt x="32" y="44"/>
                  </a:cubicBezTo>
                  <a:cubicBezTo>
                    <a:pt x="32" y="44"/>
                    <a:pt x="32" y="44"/>
                    <a:pt x="32" y="44"/>
                  </a:cubicBezTo>
                  <a:cubicBezTo>
                    <a:pt x="32" y="44"/>
                    <a:pt x="32" y="44"/>
                    <a:pt x="32" y="44"/>
                  </a:cubicBezTo>
                  <a:cubicBezTo>
                    <a:pt x="32" y="46"/>
                    <a:pt x="32" y="46"/>
                    <a:pt x="32" y="46"/>
                  </a:cubicBezTo>
                  <a:moveTo>
                    <a:pt x="50" y="46"/>
                  </a:moveTo>
                  <a:cubicBezTo>
                    <a:pt x="51" y="46"/>
                    <a:pt x="51" y="45"/>
                    <a:pt x="51" y="44"/>
                  </a:cubicBezTo>
                  <a:cubicBezTo>
                    <a:pt x="51" y="43"/>
                    <a:pt x="51" y="43"/>
                    <a:pt x="51" y="43"/>
                  </a:cubicBezTo>
                  <a:cubicBezTo>
                    <a:pt x="52" y="43"/>
                    <a:pt x="52" y="43"/>
                    <a:pt x="52" y="43"/>
                  </a:cubicBezTo>
                  <a:cubicBezTo>
                    <a:pt x="53" y="43"/>
                    <a:pt x="53" y="43"/>
                    <a:pt x="54" y="43"/>
                  </a:cubicBezTo>
                  <a:cubicBezTo>
                    <a:pt x="54" y="43"/>
                    <a:pt x="54" y="43"/>
                    <a:pt x="54" y="43"/>
                  </a:cubicBezTo>
                  <a:cubicBezTo>
                    <a:pt x="54" y="44"/>
                    <a:pt x="54" y="44"/>
                    <a:pt x="54" y="44"/>
                  </a:cubicBezTo>
                  <a:cubicBezTo>
                    <a:pt x="55" y="45"/>
                    <a:pt x="55" y="45"/>
                    <a:pt x="55" y="45"/>
                  </a:cubicBezTo>
                  <a:cubicBezTo>
                    <a:pt x="56" y="47"/>
                    <a:pt x="56" y="47"/>
                    <a:pt x="56" y="47"/>
                  </a:cubicBezTo>
                  <a:cubicBezTo>
                    <a:pt x="57" y="46"/>
                    <a:pt x="57" y="46"/>
                    <a:pt x="57" y="46"/>
                  </a:cubicBezTo>
                  <a:cubicBezTo>
                    <a:pt x="57" y="45"/>
                    <a:pt x="58" y="45"/>
                    <a:pt x="58" y="45"/>
                  </a:cubicBezTo>
                  <a:cubicBezTo>
                    <a:pt x="58" y="45"/>
                    <a:pt x="59" y="45"/>
                    <a:pt x="59" y="46"/>
                  </a:cubicBezTo>
                  <a:cubicBezTo>
                    <a:pt x="59" y="46"/>
                    <a:pt x="59" y="47"/>
                    <a:pt x="59" y="47"/>
                  </a:cubicBezTo>
                  <a:cubicBezTo>
                    <a:pt x="57" y="50"/>
                    <a:pt x="57" y="50"/>
                    <a:pt x="57" y="50"/>
                  </a:cubicBezTo>
                  <a:cubicBezTo>
                    <a:pt x="56" y="51"/>
                    <a:pt x="56" y="51"/>
                    <a:pt x="56" y="51"/>
                  </a:cubicBezTo>
                  <a:cubicBezTo>
                    <a:pt x="56" y="51"/>
                    <a:pt x="55" y="51"/>
                    <a:pt x="55" y="51"/>
                  </a:cubicBezTo>
                  <a:cubicBezTo>
                    <a:pt x="55" y="51"/>
                    <a:pt x="54" y="51"/>
                    <a:pt x="54" y="51"/>
                  </a:cubicBezTo>
                  <a:cubicBezTo>
                    <a:pt x="54" y="50"/>
                    <a:pt x="54" y="50"/>
                    <a:pt x="54" y="50"/>
                  </a:cubicBezTo>
                  <a:cubicBezTo>
                    <a:pt x="53" y="49"/>
                    <a:pt x="53" y="49"/>
                    <a:pt x="53" y="49"/>
                  </a:cubicBezTo>
                  <a:cubicBezTo>
                    <a:pt x="53" y="52"/>
                    <a:pt x="53" y="52"/>
                    <a:pt x="53" y="52"/>
                  </a:cubicBezTo>
                  <a:cubicBezTo>
                    <a:pt x="53" y="52"/>
                    <a:pt x="53" y="52"/>
                    <a:pt x="53" y="52"/>
                  </a:cubicBezTo>
                  <a:cubicBezTo>
                    <a:pt x="53" y="52"/>
                    <a:pt x="53" y="52"/>
                    <a:pt x="53" y="52"/>
                  </a:cubicBezTo>
                  <a:cubicBezTo>
                    <a:pt x="53" y="64"/>
                    <a:pt x="53" y="64"/>
                    <a:pt x="53" y="64"/>
                  </a:cubicBezTo>
                  <a:cubicBezTo>
                    <a:pt x="53" y="64"/>
                    <a:pt x="53" y="64"/>
                    <a:pt x="53" y="64"/>
                  </a:cubicBezTo>
                  <a:cubicBezTo>
                    <a:pt x="53" y="64"/>
                    <a:pt x="53" y="64"/>
                    <a:pt x="54" y="64"/>
                  </a:cubicBezTo>
                  <a:cubicBezTo>
                    <a:pt x="54" y="64"/>
                    <a:pt x="55" y="64"/>
                    <a:pt x="55" y="65"/>
                  </a:cubicBezTo>
                  <a:cubicBezTo>
                    <a:pt x="55" y="66"/>
                    <a:pt x="55" y="67"/>
                    <a:pt x="54" y="67"/>
                  </a:cubicBezTo>
                  <a:cubicBezTo>
                    <a:pt x="54" y="67"/>
                    <a:pt x="54" y="67"/>
                    <a:pt x="54" y="67"/>
                  </a:cubicBezTo>
                  <a:cubicBezTo>
                    <a:pt x="53" y="67"/>
                    <a:pt x="53" y="67"/>
                    <a:pt x="53" y="67"/>
                  </a:cubicBezTo>
                  <a:cubicBezTo>
                    <a:pt x="53" y="68"/>
                    <a:pt x="52" y="68"/>
                    <a:pt x="51" y="68"/>
                  </a:cubicBezTo>
                  <a:cubicBezTo>
                    <a:pt x="50" y="68"/>
                    <a:pt x="50" y="67"/>
                    <a:pt x="50" y="66"/>
                  </a:cubicBezTo>
                  <a:cubicBezTo>
                    <a:pt x="50" y="56"/>
                    <a:pt x="50" y="56"/>
                    <a:pt x="50" y="56"/>
                  </a:cubicBezTo>
                  <a:cubicBezTo>
                    <a:pt x="50" y="56"/>
                    <a:pt x="50" y="56"/>
                    <a:pt x="50" y="56"/>
                  </a:cubicBezTo>
                  <a:cubicBezTo>
                    <a:pt x="50" y="56"/>
                    <a:pt x="50" y="56"/>
                    <a:pt x="50" y="55"/>
                  </a:cubicBezTo>
                  <a:cubicBezTo>
                    <a:pt x="50" y="55"/>
                    <a:pt x="50" y="55"/>
                    <a:pt x="50" y="55"/>
                  </a:cubicBezTo>
                  <a:cubicBezTo>
                    <a:pt x="49" y="55"/>
                    <a:pt x="49" y="55"/>
                    <a:pt x="49" y="55"/>
                  </a:cubicBezTo>
                  <a:cubicBezTo>
                    <a:pt x="49" y="66"/>
                    <a:pt x="49" y="66"/>
                    <a:pt x="49" y="66"/>
                  </a:cubicBezTo>
                  <a:cubicBezTo>
                    <a:pt x="49" y="67"/>
                    <a:pt x="48" y="68"/>
                    <a:pt x="47" y="68"/>
                  </a:cubicBezTo>
                  <a:cubicBezTo>
                    <a:pt x="46" y="68"/>
                    <a:pt x="45" y="67"/>
                    <a:pt x="45" y="66"/>
                  </a:cubicBezTo>
                  <a:cubicBezTo>
                    <a:pt x="45" y="55"/>
                    <a:pt x="45" y="55"/>
                    <a:pt x="45" y="55"/>
                  </a:cubicBezTo>
                  <a:cubicBezTo>
                    <a:pt x="45" y="54"/>
                    <a:pt x="45" y="53"/>
                    <a:pt x="45" y="53"/>
                  </a:cubicBezTo>
                  <a:cubicBezTo>
                    <a:pt x="45" y="52"/>
                    <a:pt x="45" y="52"/>
                    <a:pt x="45" y="52"/>
                  </a:cubicBezTo>
                  <a:cubicBezTo>
                    <a:pt x="45" y="52"/>
                    <a:pt x="45" y="52"/>
                    <a:pt x="45" y="52"/>
                  </a:cubicBezTo>
                  <a:cubicBezTo>
                    <a:pt x="45" y="52"/>
                    <a:pt x="45" y="52"/>
                    <a:pt x="45" y="52"/>
                  </a:cubicBezTo>
                  <a:cubicBezTo>
                    <a:pt x="45" y="49"/>
                    <a:pt x="45" y="49"/>
                    <a:pt x="45" y="49"/>
                  </a:cubicBezTo>
                  <a:cubicBezTo>
                    <a:pt x="44" y="54"/>
                    <a:pt x="44" y="54"/>
                    <a:pt x="44" y="54"/>
                  </a:cubicBezTo>
                  <a:cubicBezTo>
                    <a:pt x="43" y="54"/>
                    <a:pt x="43" y="54"/>
                    <a:pt x="42" y="54"/>
                  </a:cubicBezTo>
                  <a:cubicBezTo>
                    <a:pt x="42" y="54"/>
                    <a:pt x="42" y="54"/>
                    <a:pt x="42" y="54"/>
                  </a:cubicBezTo>
                  <a:cubicBezTo>
                    <a:pt x="41" y="54"/>
                    <a:pt x="41" y="53"/>
                    <a:pt x="41" y="53"/>
                  </a:cubicBezTo>
                  <a:cubicBezTo>
                    <a:pt x="44" y="45"/>
                    <a:pt x="44" y="45"/>
                    <a:pt x="44" y="45"/>
                  </a:cubicBezTo>
                  <a:cubicBezTo>
                    <a:pt x="44" y="44"/>
                    <a:pt x="44" y="44"/>
                    <a:pt x="44" y="44"/>
                  </a:cubicBezTo>
                  <a:cubicBezTo>
                    <a:pt x="45" y="43"/>
                    <a:pt x="45" y="43"/>
                    <a:pt x="45" y="43"/>
                  </a:cubicBezTo>
                  <a:cubicBezTo>
                    <a:pt x="45" y="43"/>
                    <a:pt x="45" y="43"/>
                    <a:pt x="45" y="43"/>
                  </a:cubicBezTo>
                  <a:cubicBezTo>
                    <a:pt x="45" y="43"/>
                    <a:pt x="46" y="43"/>
                    <a:pt x="47" y="43"/>
                  </a:cubicBezTo>
                  <a:cubicBezTo>
                    <a:pt x="47" y="43"/>
                    <a:pt x="47" y="43"/>
                    <a:pt x="47" y="43"/>
                  </a:cubicBezTo>
                  <a:cubicBezTo>
                    <a:pt x="47" y="44"/>
                    <a:pt x="47" y="44"/>
                    <a:pt x="47" y="44"/>
                  </a:cubicBezTo>
                  <a:cubicBezTo>
                    <a:pt x="47" y="45"/>
                    <a:pt x="48" y="46"/>
                    <a:pt x="48" y="46"/>
                  </a:cubicBezTo>
                  <a:cubicBezTo>
                    <a:pt x="49" y="44"/>
                    <a:pt x="49" y="44"/>
                    <a:pt x="49" y="44"/>
                  </a:cubicBezTo>
                  <a:cubicBezTo>
                    <a:pt x="49" y="44"/>
                    <a:pt x="49" y="44"/>
                    <a:pt x="49" y="44"/>
                  </a:cubicBezTo>
                  <a:cubicBezTo>
                    <a:pt x="49" y="44"/>
                    <a:pt x="49" y="44"/>
                    <a:pt x="49" y="44"/>
                  </a:cubicBezTo>
                  <a:cubicBezTo>
                    <a:pt x="48" y="43"/>
                    <a:pt x="48" y="43"/>
                    <a:pt x="48" y="43"/>
                  </a:cubicBezTo>
                  <a:cubicBezTo>
                    <a:pt x="48" y="43"/>
                    <a:pt x="48" y="43"/>
                    <a:pt x="48" y="43"/>
                  </a:cubicBezTo>
                  <a:cubicBezTo>
                    <a:pt x="50" y="43"/>
                    <a:pt x="50" y="43"/>
                    <a:pt x="50" y="43"/>
                  </a:cubicBezTo>
                  <a:cubicBezTo>
                    <a:pt x="50" y="43"/>
                    <a:pt x="50" y="43"/>
                    <a:pt x="50" y="43"/>
                  </a:cubicBezTo>
                  <a:cubicBezTo>
                    <a:pt x="50" y="44"/>
                    <a:pt x="50" y="44"/>
                    <a:pt x="50" y="44"/>
                  </a:cubicBezTo>
                  <a:cubicBezTo>
                    <a:pt x="50" y="44"/>
                    <a:pt x="50" y="44"/>
                    <a:pt x="50" y="44"/>
                  </a:cubicBezTo>
                  <a:cubicBezTo>
                    <a:pt x="50" y="44"/>
                    <a:pt x="50" y="44"/>
                    <a:pt x="50" y="44"/>
                  </a:cubicBezTo>
                  <a:cubicBezTo>
                    <a:pt x="50" y="46"/>
                    <a:pt x="50" y="46"/>
                    <a:pt x="50" y="46"/>
                  </a:cubicBezTo>
                  <a:moveTo>
                    <a:pt x="69" y="46"/>
                  </a:moveTo>
                  <a:cubicBezTo>
                    <a:pt x="69" y="46"/>
                    <a:pt x="70" y="45"/>
                    <a:pt x="70" y="44"/>
                  </a:cubicBezTo>
                  <a:cubicBezTo>
                    <a:pt x="69" y="43"/>
                    <a:pt x="69" y="43"/>
                    <a:pt x="69" y="43"/>
                  </a:cubicBezTo>
                  <a:cubicBezTo>
                    <a:pt x="70" y="43"/>
                    <a:pt x="70" y="43"/>
                    <a:pt x="70" y="43"/>
                  </a:cubicBezTo>
                  <a:cubicBezTo>
                    <a:pt x="71" y="43"/>
                    <a:pt x="72" y="43"/>
                    <a:pt x="72" y="43"/>
                  </a:cubicBezTo>
                  <a:cubicBezTo>
                    <a:pt x="72" y="43"/>
                    <a:pt x="72" y="43"/>
                    <a:pt x="72" y="43"/>
                  </a:cubicBezTo>
                  <a:cubicBezTo>
                    <a:pt x="73" y="44"/>
                    <a:pt x="73" y="44"/>
                    <a:pt x="73" y="44"/>
                  </a:cubicBezTo>
                  <a:cubicBezTo>
                    <a:pt x="73" y="45"/>
                    <a:pt x="73" y="45"/>
                    <a:pt x="73" y="45"/>
                  </a:cubicBezTo>
                  <a:cubicBezTo>
                    <a:pt x="74" y="47"/>
                    <a:pt x="74" y="47"/>
                    <a:pt x="74" y="47"/>
                  </a:cubicBezTo>
                  <a:cubicBezTo>
                    <a:pt x="75" y="46"/>
                    <a:pt x="75" y="46"/>
                    <a:pt x="75" y="46"/>
                  </a:cubicBezTo>
                  <a:cubicBezTo>
                    <a:pt x="76" y="45"/>
                    <a:pt x="76" y="45"/>
                    <a:pt x="76" y="45"/>
                  </a:cubicBezTo>
                  <a:cubicBezTo>
                    <a:pt x="77" y="45"/>
                    <a:pt x="77" y="45"/>
                    <a:pt x="77" y="46"/>
                  </a:cubicBezTo>
                  <a:cubicBezTo>
                    <a:pt x="78" y="46"/>
                    <a:pt x="78" y="47"/>
                    <a:pt x="77" y="47"/>
                  </a:cubicBezTo>
                  <a:cubicBezTo>
                    <a:pt x="75" y="50"/>
                    <a:pt x="75" y="50"/>
                    <a:pt x="75" y="50"/>
                  </a:cubicBezTo>
                  <a:cubicBezTo>
                    <a:pt x="74" y="51"/>
                    <a:pt x="74" y="51"/>
                    <a:pt x="74" y="51"/>
                  </a:cubicBezTo>
                  <a:cubicBezTo>
                    <a:pt x="74" y="51"/>
                    <a:pt x="73" y="51"/>
                    <a:pt x="73" y="51"/>
                  </a:cubicBezTo>
                  <a:cubicBezTo>
                    <a:pt x="73" y="51"/>
                    <a:pt x="73" y="51"/>
                    <a:pt x="72" y="51"/>
                  </a:cubicBezTo>
                  <a:cubicBezTo>
                    <a:pt x="72" y="50"/>
                    <a:pt x="72" y="50"/>
                    <a:pt x="72" y="50"/>
                  </a:cubicBezTo>
                  <a:cubicBezTo>
                    <a:pt x="71" y="49"/>
                    <a:pt x="71" y="49"/>
                    <a:pt x="71" y="49"/>
                  </a:cubicBezTo>
                  <a:cubicBezTo>
                    <a:pt x="71" y="51"/>
                    <a:pt x="71" y="51"/>
                    <a:pt x="71" y="51"/>
                  </a:cubicBezTo>
                  <a:cubicBezTo>
                    <a:pt x="72" y="51"/>
                    <a:pt x="72" y="51"/>
                    <a:pt x="72" y="52"/>
                  </a:cubicBezTo>
                  <a:cubicBezTo>
                    <a:pt x="72" y="52"/>
                    <a:pt x="72" y="52"/>
                    <a:pt x="71" y="53"/>
                  </a:cubicBezTo>
                  <a:cubicBezTo>
                    <a:pt x="71" y="66"/>
                    <a:pt x="71" y="66"/>
                    <a:pt x="71" y="66"/>
                  </a:cubicBezTo>
                  <a:cubicBezTo>
                    <a:pt x="71" y="67"/>
                    <a:pt x="71" y="68"/>
                    <a:pt x="70" y="68"/>
                  </a:cubicBezTo>
                  <a:cubicBezTo>
                    <a:pt x="69" y="68"/>
                    <a:pt x="68" y="67"/>
                    <a:pt x="68" y="66"/>
                  </a:cubicBezTo>
                  <a:cubicBezTo>
                    <a:pt x="68" y="55"/>
                    <a:pt x="68" y="55"/>
                    <a:pt x="68" y="55"/>
                  </a:cubicBezTo>
                  <a:cubicBezTo>
                    <a:pt x="67" y="55"/>
                    <a:pt x="67" y="55"/>
                    <a:pt x="67" y="55"/>
                  </a:cubicBezTo>
                  <a:cubicBezTo>
                    <a:pt x="67" y="66"/>
                    <a:pt x="67" y="66"/>
                    <a:pt x="67" y="66"/>
                  </a:cubicBezTo>
                  <a:cubicBezTo>
                    <a:pt x="67" y="67"/>
                    <a:pt x="66" y="68"/>
                    <a:pt x="65" y="68"/>
                  </a:cubicBezTo>
                  <a:cubicBezTo>
                    <a:pt x="65" y="68"/>
                    <a:pt x="64" y="67"/>
                    <a:pt x="64" y="66"/>
                  </a:cubicBezTo>
                  <a:cubicBezTo>
                    <a:pt x="64" y="52"/>
                    <a:pt x="64" y="52"/>
                    <a:pt x="64" y="52"/>
                  </a:cubicBezTo>
                  <a:cubicBezTo>
                    <a:pt x="64" y="52"/>
                    <a:pt x="64" y="52"/>
                    <a:pt x="64" y="52"/>
                  </a:cubicBezTo>
                  <a:cubicBezTo>
                    <a:pt x="64" y="52"/>
                    <a:pt x="64" y="52"/>
                    <a:pt x="64" y="52"/>
                  </a:cubicBezTo>
                  <a:cubicBezTo>
                    <a:pt x="64" y="49"/>
                    <a:pt x="64" y="49"/>
                    <a:pt x="64" y="49"/>
                  </a:cubicBezTo>
                  <a:cubicBezTo>
                    <a:pt x="62" y="54"/>
                    <a:pt x="62" y="54"/>
                    <a:pt x="62" y="54"/>
                  </a:cubicBezTo>
                  <a:cubicBezTo>
                    <a:pt x="62" y="54"/>
                    <a:pt x="61" y="54"/>
                    <a:pt x="61" y="54"/>
                  </a:cubicBezTo>
                  <a:cubicBezTo>
                    <a:pt x="60" y="54"/>
                    <a:pt x="60" y="54"/>
                    <a:pt x="60" y="54"/>
                  </a:cubicBezTo>
                  <a:cubicBezTo>
                    <a:pt x="59" y="54"/>
                    <a:pt x="59" y="53"/>
                    <a:pt x="59" y="53"/>
                  </a:cubicBezTo>
                  <a:cubicBezTo>
                    <a:pt x="59" y="53"/>
                    <a:pt x="59" y="53"/>
                    <a:pt x="59" y="53"/>
                  </a:cubicBezTo>
                  <a:cubicBezTo>
                    <a:pt x="59" y="52"/>
                    <a:pt x="58" y="52"/>
                    <a:pt x="58" y="51"/>
                  </a:cubicBezTo>
                  <a:cubicBezTo>
                    <a:pt x="58" y="50"/>
                    <a:pt x="59" y="49"/>
                    <a:pt x="60" y="49"/>
                  </a:cubicBezTo>
                  <a:cubicBezTo>
                    <a:pt x="60" y="49"/>
                    <a:pt x="60" y="49"/>
                    <a:pt x="60" y="49"/>
                  </a:cubicBezTo>
                  <a:cubicBezTo>
                    <a:pt x="60" y="49"/>
                    <a:pt x="60" y="50"/>
                    <a:pt x="60" y="50"/>
                  </a:cubicBezTo>
                  <a:cubicBezTo>
                    <a:pt x="62" y="45"/>
                    <a:pt x="62" y="45"/>
                    <a:pt x="62" y="45"/>
                  </a:cubicBezTo>
                  <a:cubicBezTo>
                    <a:pt x="63" y="44"/>
                    <a:pt x="63" y="44"/>
                    <a:pt x="63" y="44"/>
                  </a:cubicBezTo>
                  <a:cubicBezTo>
                    <a:pt x="63" y="43"/>
                    <a:pt x="63" y="43"/>
                    <a:pt x="63" y="43"/>
                  </a:cubicBezTo>
                  <a:cubicBezTo>
                    <a:pt x="63" y="43"/>
                    <a:pt x="63" y="43"/>
                    <a:pt x="63" y="43"/>
                  </a:cubicBezTo>
                  <a:cubicBezTo>
                    <a:pt x="64" y="43"/>
                    <a:pt x="64" y="43"/>
                    <a:pt x="65" y="43"/>
                  </a:cubicBezTo>
                  <a:cubicBezTo>
                    <a:pt x="66" y="43"/>
                    <a:pt x="66" y="43"/>
                    <a:pt x="66" y="43"/>
                  </a:cubicBezTo>
                  <a:cubicBezTo>
                    <a:pt x="66" y="44"/>
                    <a:pt x="66" y="44"/>
                    <a:pt x="66" y="44"/>
                  </a:cubicBezTo>
                  <a:cubicBezTo>
                    <a:pt x="66" y="45"/>
                    <a:pt x="66" y="46"/>
                    <a:pt x="67" y="46"/>
                  </a:cubicBezTo>
                  <a:cubicBezTo>
                    <a:pt x="67" y="44"/>
                    <a:pt x="67" y="44"/>
                    <a:pt x="67" y="44"/>
                  </a:cubicBezTo>
                  <a:cubicBezTo>
                    <a:pt x="67" y="44"/>
                    <a:pt x="67" y="44"/>
                    <a:pt x="67" y="44"/>
                  </a:cubicBezTo>
                  <a:cubicBezTo>
                    <a:pt x="67" y="44"/>
                    <a:pt x="67" y="44"/>
                    <a:pt x="67" y="44"/>
                  </a:cubicBezTo>
                  <a:cubicBezTo>
                    <a:pt x="67" y="43"/>
                    <a:pt x="67" y="43"/>
                    <a:pt x="67" y="43"/>
                  </a:cubicBezTo>
                  <a:cubicBezTo>
                    <a:pt x="67" y="43"/>
                    <a:pt x="67" y="43"/>
                    <a:pt x="67" y="43"/>
                  </a:cubicBezTo>
                  <a:cubicBezTo>
                    <a:pt x="69" y="43"/>
                    <a:pt x="69" y="43"/>
                    <a:pt x="69" y="43"/>
                  </a:cubicBezTo>
                  <a:cubicBezTo>
                    <a:pt x="69" y="43"/>
                    <a:pt x="69" y="43"/>
                    <a:pt x="69" y="43"/>
                  </a:cubicBezTo>
                  <a:cubicBezTo>
                    <a:pt x="68" y="44"/>
                    <a:pt x="68" y="44"/>
                    <a:pt x="68" y="44"/>
                  </a:cubicBezTo>
                  <a:cubicBezTo>
                    <a:pt x="68" y="44"/>
                    <a:pt x="68" y="44"/>
                    <a:pt x="68" y="44"/>
                  </a:cubicBezTo>
                  <a:cubicBezTo>
                    <a:pt x="68" y="44"/>
                    <a:pt x="68" y="44"/>
                    <a:pt x="68" y="44"/>
                  </a:cubicBezTo>
                  <a:cubicBezTo>
                    <a:pt x="69" y="46"/>
                    <a:pt x="69" y="46"/>
                    <a:pt x="69" y="46"/>
                  </a:cubicBezTo>
                  <a:moveTo>
                    <a:pt x="31" y="34"/>
                  </a:moveTo>
                  <a:cubicBezTo>
                    <a:pt x="31" y="34"/>
                    <a:pt x="31" y="34"/>
                    <a:pt x="32" y="34"/>
                  </a:cubicBezTo>
                  <a:cubicBezTo>
                    <a:pt x="31" y="34"/>
                    <a:pt x="31" y="34"/>
                    <a:pt x="31" y="34"/>
                  </a:cubicBezTo>
                  <a:cubicBezTo>
                    <a:pt x="33" y="35"/>
                    <a:pt x="34" y="36"/>
                    <a:pt x="34" y="37"/>
                  </a:cubicBezTo>
                  <a:cubicBezTo>
                    <a:pt x="34" y="37"/>
                    <a:pt x="34" y="37"/>
                    <a:pt x="34" y="37"/>
                  </a:cubicBezTo>
                  <a:cubicBezTo>
                    <a:pt x="34" y="37"/>
                    <a:pt x="34" y="37"/>
                    <a:pt x="34" y="38"/>
                  </a:cubicBezTo>
                  <a:cubicBezTo>
                    <a:pt x="34" y="39"/>
                    <a:pt x="34" y="39"/>
                    <a:pt x="34" y="39"/>
                  </a:cubicBezTo>
                  <a:cubicBezTo>
                    <a:pt x="34" y="40"/>
                    <a:pt x="32" y="42"/>
                    <a:pt x="31" y="42"/>
                  </a:cubicBezTo>
                  <a:cubicBezTo>
                    <a:pt x="30" y="42"/>
                    <a:pt x="28" y="40"/>
                    <a:pt x="28" y="39"/>
                  </a:cubicBezTo>
                  <a:cubicBezTo>
                    <a:pt x="28" y="39"/>
                    <a:pt x="28" y="38"/>
                    <a:pt x="28" y="38"/>
                  </a:cubicBezTo>
                  <a:cubicBezTo>
                    <a:pt x="28" y="37"/>
                    <a:pt x="28" y="37"/>
                    <a:pt x="28" y="37"/>
                  </a:cubicBezTo>
                  <a:cubicBezTo>
                    <a:pt x="28" y="37"/>
                    <a:pt x="28" y="37"/>
                    <a:pt x="28" y="37"/>
                  </a:cubicBezTo>
                  <a:cubicBezTo>
                    <a:pt x="28" y="36"/>
                    <a:pt x="29" y="35"/>
                    <a:pt x="30" y="35"/>
                  </a:cubicBezTo>
                  <a:cubicBezTo>
                    <a:pt x="30" y="35"/>
                    <a:pt x="30" y="35"/>
                    <a:pt x="30" y="35"/>
                  </a:cubicBezTo>
                  <a:cubicBezTo>
                    <a:pt x="30" y="34"/>
                    <a:pt x="30" y="34"/>
                    <a:pt x="30" y="34"/>
                  </a:cubicBezTo>
                  <a:cubicBezTo>
                    <a:pt x="30" y="34"/>
                    <a:pt x="31" y="34"/>
                    <a:pt x="31" y="34"/>
                  </a:cubicBezTo>
                  <a:cubicBezTo>
                    <a:pt x="31" y="34"/>
                    <a:pt x="31" y="34"/>
                    <a:pt x="31" y="34"/>
                  </a:cubicBezTo>
                  <a:cubicBezTo>
                    <a:pt x="30" y="34"/>
                    <a:pt x="30" y="34"/>
                    <a:pt x="30" y="34"/>
                  </a:cubicBezTo>
                  <a:cubicBezTo>
                    <a:pt x="31" y="34"/>
                    <a:pt x="31" y="34"/>
                    <a:pt x="31" y="34"/>
                  </a:cubicBezTo>
                  <a:moveTo>
                    <a:pt x="49" y="34"/>
                  </a:moveTo>
                  <a:cubicBezTo>
                    <a:pt x="49" y="34"/>
                    <a:pt x="50" y="34"/>
                    <a:pt x="50" y="34"/>
                  </a:cubicBezTo>
                  <a:cubicBezTo>
                    <a:pt x="50" y="34"/>
                    <a:pt x="50" y="34"/>
                    <a:pt x="50" y="34"/>
                  </a:cubicBezTo>
                  <a:cubicBezTo>
                    <a:pt x="51" y="35"/>
                    <a:pt x="52" y="36"/>
                    <a:pt x="52" y="37"/>
                  </a:cubicBezTo>
                  <a:cubicBezTo>
                    <a:pt x="52" y="37"/>
                    <a:pt x="52" y="37"/>
                    <a:pt x="52" y="37"/>
                  </a:cubicBezTo>
                  <a:cubicBezTo>
                    <a:pt x="53" y="37"/>
                    <a:pt x="53" y="37"/>
                    <a:pt x="53" y="38"/>
                  </a:cubicBezTo>
                  <a:cubicBezTo>
                    <a:pt x="52" y="39"/>
                    <a:pt x="52" y="39"/>
                    <a:pt x="52" y="39"/>
                  </a:cubicBezTo>
                  <a:cubicBezTo>
                    <a:pt x="52" y="40"/>
                    <a:pt x="51" y="42"/>
                    <a:pt x="49" y="42"/>
                  </a:cubicBezTo>
                  <a:cubicBezTo>
                    <a:pt x="48" y="42"/>
                    <a:pt x="47" y="40"/>
                    <a:pt x="46" y="39"/>
                  </a:cubicBezTo>
                  <a:cubicBezTo>
                    <a:pt x="46" y="39"/>
                    <a:pt x="46" y="38"/>
                    <a:pt x="46" y="38"/>
                  </a:cubicBezTo>
                  <a:cubicBezTo>
                    <a:pt x="46" y="37"/>
                    <a:pt x="46" y="37"/>
                    <a:pt x="46" y="37"/>
                  </a:cubicBezTo>
                  <a:cubicBezTo>
                    <a:pt x="46" y="37"/>
                    <a:pt x="46" y="37"/>
                    <a:pt x="46" y="37"/>
                  </a:cubicBezTo>
                  <a:cubicBezTo>
                    <a:pt x="47" y="36"/>
                    <a:pt x="47" y="35"/>
                    <a:pt x="48" y="35"/>
                  </a:cubicBezTo>
                  <a:cubicBezTo>
                    <a:pt x="48" y="35"/>
                    <a:pt x="48" y="35"/>
                    <a:pt x="48" y="35"/>
                  </a:cubicBezTo>
                  <a:cubicBezTo>
                    <a:pt x="48" y="34"/>
                    <a:pt x="48" y="34"/>
                    <a:pt x="49" y="34"/>
                  </a:cubicBezTo>
                  <a:cubicBezTo>
                    <a:pt x="49" y="34"/>
                    <a:pt x="49" y="34"/>
                    <a:pt x="49" y="34"/>
                  </a:cubicBezTo>
                  <a:cubicBezTo>
                    <a:pt x="49" y="34"/>
                    <a:pt x="49" y="34"/>
                    <a:pt x="49" y="34"/>
                  </a:cubicBezTo>
                  <a:cubicBezTo>
                    <a:pt x="49" y="34"/>
                    <a:pt x="49" y="34"/>
                    <a:pt x="49" y="34"/>
                  </a:cubicBezTo>
                  <a:cubicBezTo>
                    <a:pt x="49" y="34"/>
                    <a:pt x="49" y="34"/>
                    <a:pt x="49" y="34"/>
                  </a:cubicBezTo>
                  <a:moveTo>
                    <a:pt x="68" y="34"/>
                  </a:moveTo>
                  <a:cubicBezTo>
                    <a:pt x="68" y="34"/>
                    <a:pt x="68" y="34"/>
                    <a:pt x="68" y="34"/>
                  </a:cubicBezTo>
                  <a:cubicBezTo>
                    <a:pt x="68" y="34"/>
                    <a:pt x="68" y="34"/>
                    <a:pt x="68" y="34"/>
                  </a:cubicBezTo>
                  <a:cubicBezTo>
                    <a:pt x="69" y="35"/>
                    <a:pt x="70" y="36"/>
                    <a:pt x="71" y="37"/>
                  </a:cubicBezTo>
                  <a:cubicBezTo>
                    <a:pt x="71" y="37"/>
                    <a:pt x="71" y="37"/>
                    <a:pt x="71" y="37"/>
                  </a:cubicBezTo>
                  <a:cubicBezTo>
                    <a:pt x="71" y="37"/>
                    <a:pt x="71" y="37"/>
                    <a:pt x="71" y="38"/>
                  </a:cubicBezTo>
                  <a:cubicBezTo>
                    <a:pt x="71" y="39"/>
                    <a:pt x="71" y="39"/>
                    <a:pt x="71" y="39"/>
                  </a:cubicBezTo>
                  <a:cubicBezTo>
                    <a:pt x="70" y="40"/>
                    <a:pt x="69" y="42"/>
                    <a:pt x="68" y="42"/>
                  </a:cubicBezTo>
                  <a:cubicBezTo>
                    <a:pt x="66" y="42"/>
                    <a:pt x="65" y="40"/>
                    <a:pt x="65" y="39"/>
                  </a:cubicBezTo>
                  <a:cubicBezTo>
                    <a:pt x="64" y="39"/>
                    <a:pt x="64" y="38"/>
                    <a:pt x="64" y="38"/>
                  </a:cubicBezTo>
                  <a:cubicBezTo>
                    <a:pt x="64" y="37"/>
                    <a:pt x="64" y="37"/>
                    <a:pt x="65" y="37"/>
                  </a:cubicBezTo>
                  <a:cubicBezTo>
                    <a:pt x="65" y="37"/>
                    <a:pt x="65" y="37"/>
                    <a:pt x="65" y="37"/>
                  </a:cubicBezTo>
                  <a:cubicBezTo>
                    <a:pt x="65" y="36"/>
                    <a:pt x="66" y="35"/>
                    <a:pt x="67" y="35"/>
                  </a:cubicBezTo>
                  <a:cubicBezTo>
                    <a:pt x="66" y="35"/>
                    <a:pt x="66" y="35"/>
                    <a:pt x="66" y="35"/>
                  </a:cubicBezTo>
                  <a:cubicBezTo>
                    <a:pt x="67" y="34"/>
                    <a:pt x="67" y="34"/>
                    <a:pt x="67" y="34"/>
                  </a:cubicBezTo>
                  <a:cubicBezTo>
                    <a:pt x="67" y="34"/>
                    <a:pt x="67" y="34"/>
                    <a:pt x="67" y="34"/>
                  </a:cubicBezTo>
                  <a:cubicBezTo>
                    <a:pt x="67" y="34"/>
                    <a:pt x="67" y="34"/>
                    <a:pt x="67" y="34"/>
                  </a:cubicBezTo>
                  <a:cubicBezTo>
                    <a:pt x="67" y="34"/>
                    <a:pt x="67" y="34"/>
                    <a:pt x="67" y="34"/>
                  </a:cubicBezTo>
                  <a:cubicBezTo>
                    <a:pt x="68" y="34"/>
                    <a:pt x="68" y="34"/>
                    <a:pt x="68" y="34"/>
                  </a:cubicBezTo>
                  <a:moveTo>
                    <a:pt x="50" y="0"/>
                  </a:moveTo>
                  <a:cubicBezTo>
                    <a:pt x="22" y="0"/>
                    <a:pt x="0" y="23"/>
                    <a:pt x="0" y="51"/>
                  </a:cubicBezTo>
                  <a:cubicBezTo>
                    <a:pt x="0" y="78"/>
                    <a:pt x="22" y="101"/>
                    <a:pt x="50" y="101"/>
                  </a:cubicBezTo>
                  <a:cubicBezTo>
                    <a:pt x="76" y="101"/>
                    <a:pt x="98" y="81"/>
                    <a:pt x="100" y="55"/>
                  </a:cubicBezTo>
                  <a:cubicBezTo>
                    <a:pt x="100" y="55"/>
                    <a:pt x="100" y="55"/>
                    <a:pt x="100" y="55"/>
                  </a:cubicBezTo>
                  <a:cubicBezTo>
                    <a:pt x="100" y="55"/>
                    <a:pt x="100" y="55"/>
                    <a:pt x="100" y="55"/>
                  </a:cubicBezTo>
                  <a:cubicBezTo>
                    <a:pt x="99" y="55"/>
                    <a:pt x="98" y="54"/>
                    <a:pt x="98" y="53"/>
                  </a:cubicBezTo>
                  <a:cubicBezTo>
                    <a:pt x="98" y="53"/>
                    <a:pt x="99" y="52"/>
                    <a:pt x="100" y="52"/>
                  </a:cubicBezTo>
                  <a:cubicBezTo>
                    <a:pt x="100" y="52"/>
                    <a:pt x="100" y="52"/>
                    <a:pt x="100" y="52"/>
                  </a:cubicBezTo>
                  <a:cubicBezTo>
                    <a:pt x="100" y="52"/>
                    <a:pt x="100" y="52"/>
                    <a:pt x="100" y="52"/>
                  </a:cubicBezTo>
                  <a:cubicBezTo>
                    <a:pt x="100" y="51"/>
                    <a:pt x="100" y="51"/>
                    <a:pt x="100" y="51"/>
                  </a:cubicBezTo>
                  <a:cubicBezTo>
                    <a:pt x="100" y="23"/>
                    <a:pt x="78" y="0"/>
                    <a:pt x="50"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2" name="Google Shape;762;p82"/>
            <p:cNvSpPr/>
            <p:nvPr/>
          </p:nvSpPr>
          <p:spPr>
            <a:xfrm>
              <a:off x="6570939" y="1759421"/>
              <a:ext cx="114534" cy="20212"/>
            </a:xfrm>
            <a:custGeom>
              <a:rect b="b" l="l" r="r" t="t"/>
              <a:pathLst>
                <a:path extrusionOk="0" h="6" w="34">
                  <a:moveTo>
                    <a:pt x="2" y="3"/>
                  </a:moveTo>
                  <a:cubicBezTo>
                    <a:pt x="2" y="3"/>
                    <a:pt x="2" y="3"/>
                    <a:pt x="2" y="3"/>
                  </a:cubicBezTo>
                  <a:cubicBezTo>
                    <a:pt x="1" y="3"/>
                    <a:pt x="0" y="4"/>
                    <a:pt x="0" y="5"/>
                  </a:cubicBezTo>
                  <a:cubicBezTo>
                    <a:pt x="0" y="5"/>
                    <a:pt x="1" y="6"/>
                    <a:pt x="2" y="6"/>
                  </a:cubicBezTo>
                  <a:cubicBezTo>
                    <a:pt x="2" y="6"/>
                    <a:pt x="2" y="6"/>
                    <a:pt x="2" y="6"/>
                  </a:cubicBezTo>
                  <a:cubicBezTo>
                    <a:pt x="3" y="6"/>
                    <a:pt x="4" y="5"/>
                    <a:pt x="4" y="4"/>
                  </a:cubicBezTo>
                  <a:cubicBezTo>
                    <a:pt x="4" y="3"/>
                    <a:pt x="3" y="3"/>
                    <a:pt x="2" y="3"/>
                  </a:cubicBezTo>
                  <a:moveTo>
                    <a:pt x="12" y="2"/>
                  </a:moveTo>
                  <a:cubicBezTo>
                    <a:pt x="12" y="2"/>
                    <a:pt x="12" y="2"/>
                    <a:pt x="12" y="2"/>
                  </a:cubicBezTo>
                  <a:cubicBezTo>
                    <a:pt x="11" y="2"/>
                    <a:pt x="10" y="3"/>
                    <a:pt x="10" y="4"/>
                  </a:cubicBezTo>
                  <a:cubicBezTo>
                    <a:pt x="10" y="4"/>
                    <a:pt x="11" y="5"/>
                    <a:pt x="12" y="5"/>
                  </a:cubicBezTo>
                  <a:cubicBezTo>
                    <a:pt x="12" y="5"/>
                    <a:pt x="12" y="5"/>
                    <a:pt x="12" y="5"/>
                  </a:cubicBezTo>
                  <a:cubicBezTo>
                    <a:pt x="13" y="5"/>
                    <a:pt x="14" y="4"/>
                    <a:pt x="14" y="3"/>
                  </a:cubicBezTo>
                  <a:cubicBezTo>
                    <a:pt x="14" y="2"/>
                    <a:pt x="13" y="2"/>
                    <a:pt x="12" y="2"/>
                  </a:cubicBezTo>
                  <a:moveTo>
                    <a:pt x="22" y="1"/>
                  </a:moveTo>
                  <a:cubicBezTo>
                    <a:pt x="22" y="1"/>
                    <a:pt x="22" y="1"/>
                    <a:pt x="22" y="1"/>
                  </a:cubicBezTo>
                  <a:cubicBezTo>
                    <a:pt x="21" y="1"/>
                    <a:pt x="20" y="2"/>
                    <a:pt x="20" y="2"/>
                  </a:cubicBezTo>
                  <a:cubicBezTo>
                    <a:pt x="20" y="3"/>
                    <a:pt x="21" y="4"/>
                    <a:pt x="22" y="4"/>
                  </a:cubicBezTo>
                  <a:cubicBezTo>
                    <a:pt x="22" y="4"/>
                    <a:pt x="22" y="4"/>
                    <a:pt x="22" y="4"/>
                  </a:cubicBezTo>
                  <a:cubicBezTo>
                    <a:pt x="23" y="4"/>
                    <a:pt x="24" y="3"/>
                    <a:pt x="24" y="2"/>
                  </a:cubicBezTo>
                  <a:cubicBezTo>
                    <a:pt x="23" y="1"/>
                    <a:pt x="23" y="1"/>
                    <a:pt x="22" y="1"/>
                  </a:cubicBezTo>
                  <a:moveTo>
                    <a:pt x="32" y="0"/>
                  </a:moveTo>
                  <a:cubicBezTo>
                    <a:pt x="32" y="0"/>
                    <a:pt x="32" y="0"/>
                    <a:pt x="32" y="0"/>
                  </a:cubicBezTo>
                  <a:cubicBezTo>
                    <a:pt x="32" y="3"/>
                    <a:pt x="32" y="3"/>
                    <a:pt x="32" y="3"/>
                  </a:cubicBezTo>
                  <a:cubicBezTo>
                    <a:pt x="32" y="3"/>
                    <a:pt x="32" y="3"/>
                    <a:pt x="32" y="3"/>
                  </a:cubicBezTo>
                  <a:cubicBezTo>
                    <a:pt x="32" y="3"/>
                    <a:pt x="32" y="3"/>
                    <a:pt x="32" y="3"/>
                  </a:cubicBezTo>
                  <a:cubicBezTo>
                    <a:pt x="33" y="3"/>
                    <a:pt x="34" y="2"/>
                    <a:pt x="34" y="1"/>
                  </a:cubicBezTo>
                  <a:cubicBezTo>
                    <a:pt x="33" y="0"/>
                    <a:pt x="33" y="0"/>
                    <a:pt x="3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3" name="Google Shape;763;p82"/>
            <p:cNvSpPr/>
            <p:nvPr/>
          </p:nvSpPr>
          <p:spPr>
            <a:xfrm>
              <a:off x="6614733" y="1749314"/>
              <a:ext cx="158327" cy="144853"/>
            </a:xfrm>
            <a:custGeom>
              <a:rect b="b" l="l" r="r" t="t"/>
              <a:pathLst>
                <a:path extrusionOk="0" h="43" w="46">
                  <a:moveTo>
                    <a:pt x="45" y="40"/>
                  </a:moveTo>
                  <a:cubicBezTo>
                    <a:pt x="44" y="40"/>
                    <a:pt x="44" y="40"/>
                    <a:pt x="44" y="40"/>
                  </a:cubicBezTo>
                  <a:cubicBezTo>
                    <a:pt x="43" y="40"/>
                    <a:pt x="43" y="41"/>
                    <a:pt x="43" y="42"/>
                  </a:cubicBezTo>
                  <a:cubicBezTo>
                    <a:pt x="43" y="43"/>
                    <a:pt x="44" y="43"/>
                    <a:pt x="45" y="43"/>
                  </a:cubicBezTo>
                  <a:cubicBezTo>
                    <a:pt x="45" y="43"/>
                    <a:pt x="45" y="43"/>
                    <a:pt x="45" y="43"/>
                  </a:cubicBezTo>
                  <a:cubicBezTo>
                    <a:pt x="46" y="43"/>
                    <a:pt x="46" y="42"/>
                    <a:pt x="46" y="41"/>
                  </a:cubicBezTo>
                  <a:cubicBezTo>
                    <a:pt x="46" y="41"/>
                    <a:pt x="45" y="40"/>
                    <a:pt x="45" y="40"/>
                  </a:cubicBezTo>
                  <a:moveTo>
                    <a:pt x="42" y="30"/>
                  </a:moveTo>
                  <a:cubicBezTo>
                    <a:pt x="42" y="30"/>
                    <a:pt x="42" y="30"/>
                    <a:pt x="42" y="30"/>
                  </a:cubicBezTo>
                  <a:cubicBezTo>
                    <a:pt x="41" y="31"/>
                    <a:pt x="40" y="31"/>
                    <a:pt x="41" y="32"/>
                  </a:cubicBezTo>
                  <a:cubicBezTo>
                    <a:pt x="41" y="33"/>
                    <a:pt x="41" y="34"/>
                    <a:pt x="42" y="34"/>
                  </a:cubicBezTo>
                  <a:cubicBezTo>
                    <a:pt x="43" y="34"/>
                    <a:pt x="43" y="34"/>
                    <a:pt x="43" y="34"/>
                  </a:cubicBezTo>
                  <a:cubicBezTo>
                    <a:pt x="44" y="33"/>
                    <a:pt x="44" y="32"/>
                    <a:pt x="44" y="32"/>
                  </a:cubicBezTo>
                  <a:cubicBezTo>
                    <a:pt x="44" y="31"/>
                    <a:pt x="43" y="30"/>
                    <a:pt x="42" y="30"/>
                  </a:cubicBezTo>
                  <a:moveTo>
                    <a:pt x="2" y="27"/>
                  </a:moveTo>
                  <a:cubicBezTo>
                    <a:pt x="2" y="27"/>
                    <a:pt x="1" y="27"/>
                    <a:pt x="1" y="27"/>
                  </a:cubicBezTo>
                  <a:cubicBezTo>
                    <a:pt x="0" y="28"/>
                    <a:pt x="0" y="29"/>
                    <a:pt x="1" y="30"/>
                  </a:cubicBezTo>
                  <a:cubicBezTo>
                    <a:pt x="1" y="30"/>
                    <a:pt x="2" y="30"/>
                    <a:pt x="2" y="30"/>
                  </a:cubicBezTo>
                  <a:cubicBezTo>
                    <a:pt x="2" y="30"/>
                    <a:pt x="3" y="30"/>
                    <a:pt x="3" y="30"/>
                  </a:cubicBezTo>
                  <a:cubicBezTo>
                    <a:pt x="4" y="29"/>
                    <a:pt x="4" y="28"/>
                    <a:pt x="3" y="27"/>
                  </a:cubicBezTo>
                  <a:cubicBezTo>
                    <a:pt x="3" y="27"/>
                    <a:pt x="2" y="27"/>
                    <a:pt x="2" y="27"/>
                  </a:cubicBezTo>
                  <a:moveTo>
                    <a:pt x="40" y="21"/>
                  </a:moveTo>
                  <a:cubicBezTo>
                    <a:pt x="40" y="21"/>
                    <a:pt x="40" y="21"/>
                    <a:pt x="40" y="21"/>
                  </a:cubicBezTo>
                  <a:cubicBezTo>
                    <a:pt x="39" y="21"/>
                    <a:pt x="38" y="22"/>
                    <a:pt x="38" y="23"/>
                  </a:cubicBezTo>
                  <a:cubicBezTo>
                    <a:pt x="38" y="23"/>
                    <a:pt x="39" y="24"/>
                    <a:pt x="40" y="24"/>
                  </a:cubicBezTo>
                  <a:cubicBezTo>
                    <a:pt x="40" y="24"/>
                    <a:pt x="40" y="24"/>
                    <a:pt x="40" y="24"/>
                  </a:cubicBezTo>
                  <a:cubicBezTo>
                    <a:pt x="41" y="24"/>
                    <a:pt x="42" y="23"/>
                    <a:pt x="42" y="22"/>
                  </a:cubicBezTo>
                  <a:cubicBezTo>
                    <a:pt x="41" y="21"/>
                    <a:pt x="41" y="21"/>
                    <a:pt x="40" y="21"/>
                  </a:cubicBezTo>
                  <a:moveTo>
                    <a:pt x="9" y="20"/>
                  </a:moveTo>
                  <a:cubicBezTo>
                    <a:pt x="9" y="20"/>
                    <a:pt x="8" y="20"/>
                    <a:pt x="8" y="20"/>
                  </a:cubicBezTo>
                  <a:cubicBezTo>
                    <a:pt x="7" y="21"/>
                    <a:pt x="7" y="22"/>
                    <a:pt x="8" y="23"/>
                  </a:cubicBezTo>
                  <a:cubicBezTo>
                    <a:pt x="8" y="23"/>
                    <a:pt x="9" y="23"/>
                    <a:pt x="9" y="23"/>
                  </a:cubicBezTo>
                  <a:cubicBezTo>
                    <a:pt x="10" y="23"/>
                    <a:pt x="10" y="23"/>
                    <a:pt x="10" y="23"/>
                  </a:cubicBezTo>
                  <a:cubicBezTo>
                    <a:pt x="11" y="22"/>
                    <a:pt x="11" y="21"/>
                    <a:pt x="10" y="21"/>
                  </a:cubicBezTo>
                  <a:cubicBezTo>
                    <a:pt x="10" y="20"/>
                    <a:pt x="10" y="20"/>
                    <a:pt x="9" y="20"/>
                  </a:cubicBezTo>
                  <a:moveTo>
                    <a:pt x="15" y="13"/>
                  </a:moveTo>
                  <a:cubicBezTo>
                    <a:pt x="15" y="13"/>
                    <a:pt x="15" y="13"/>
                    <a:pt x="15" y="14"/>
                  </a:cubicBezTo>
                  <a:cubicBezTo>
                    <a:pt x="15" y="14"/>
                    <a:pt x="15" y="15"/>
                    <a:pt x="15" y="16"/>
                  </a:cubicBezTo>
                  <a:cubicBezTo>
                    <a:pt x="16" y="16"/>
                    <a:pt x="16" y="16"/>
                    <a:pt x="16" y="16"/>
                  </a:cubicBezTo>
                  <a:cubicBezTo>
                    <a:pt x="17" y="16"/>
                    <a:pt x="17" y="16"/>
                    <a:pt x="18" y="16"/>
                  </a:cubicBezTo>
                  <a:cubicBezTo>
                    <a:pt x="18" y="16"/>
                    <a:pt x="18" y="15"/>
                    <a:pt x="18" y="15"/>
                  </a:cubicBezTo>
                  <a:cubicBezTo>
                    <a:pt x="18" y="15"/>
                    <a:pt x="17" y="15"/>
                    <a:pt x="17" y="15"/>
                  </a:cubicBezTo>
                  <a:cubicBezTo>
                    <a:pt x="16" y="15"/>
                    <a:pt x="16" y="14"/>
                    <a:pt x="15" y="13"/>
                  </a:cubicBezTo>
                  <a:moveTo>
                    <a:pt x="38" y="11"/>
                  </a:moveTo>
                  <a:cubicBezTo>
                    <a:pt x="37" y="11"/>
                    <a:pt x="37" y="11"/>
                    <a:pt x="37" y="11"/>
                  </a:cubicBezTo>
                  <a:cubicBezTo>
                    <a:pt x="37" y="11"/>
                    <a:pt x="37" y="11"/>
                    <a:pt x="37" y="11"/>
                  </a:cubicBezTo>
                  <a:cubicBezTo>
                    <a:pt x="37" y="13"/>
                    <a:pt x="37" y="13"/>
                    <a:pt x="37" y="13"/>
                  </a:cubicBezTo>
                  <a:cubicBezTo>
                    <a:pt x="37" y="13"/>
                    <a:pt x="37" y="14"/>
                    <a:pt x="37" y="14"/>
                  </a:cubicBezTo>
                  <a:cubicBezTo>
                    <a:pt x="37" y="14"/>
                    <a:pt x="37" y="14"/>
                    <a:pt x="38" y="14"/>
                  </a:cubicBezTo>
                  <a:cubicBezTo>
                    <a:pt x="38" y="14"/>
                    <a:pt x="38" y="14"/>
                    <a:pt x="38" y="14"/>
                  </a:cubicBezTo>
                  <a:cubicBezTo>
                    <a:pt x="39" y="14"/>
                    <a:pt x="39" y="13"/>
                    <a:pt x="39" y="12"/>
                  </a:cubicBezTo>
                  <a:cubicBezTo>
                    <a:pt x="39" y="11"/>
                    <a:pt x="38" y="11"/>
                    <a:pt x="38" y="11"/>
                  </a:cubicBezTo>
                  <a:moveTo>
                    <a:pt x="24" y="6"/>
                  </a:moveTo>
                  <a:cubicBezTo>
                    <a:pt x="23" y="6"/>
                    <a:pt x="23" y="6"/>
                    <a:pt x="22" y="7"/>
                  </a:cubicBezTo>
                  <a:cubicBezTo>
                    <a:pt x="22" y="7"/>
                    <a:pt x="22" y="8"/>
                    <a:pt x="22" y="9"/>
                  </a:cubicBezTo>
                  <a:cubicBezTo>
                    <a:pt x="23" y="9"/>
                    <a:pt x="23" y="9"/>
                    <a:pt x="24" y="9"/>
                  </a:cubicBezTo>
                  <a:cubicBezTo>
                    <a:pt x="24" y="9"/>
                    <a:pt x="24" y="9"/>
                    <a:pt x="25" y="9"/>
                  </a:cubicBezTo>
                  <a:cubicBezTo>
                    <a:pt x="25" y="8"/>
                    <a:pt x="25" y="7"/>
                    <a:pt x="25" y="7"/>
                  </a:cubicBezTo>
                  <a:cubicBezTo>
                    <a:pt x="24" y="6"/>
                    <a:pt x="24" y="6"/>
                    <a:pt x="24" y="6"/>
                  </a:cubicBezTo>
                  <a:moveTo>
                    <a:pt x="34" y="2"/>
                  </a:moveTo>
                  <a:cubicBezTo>
                    <a:pt x="34" y="3"/>
                    <a:pt x="34" y="3"/>
                    <a:pt x="34" y="3"/>
                  </a:cubicBezTo>
                  <a:cubicBezTo>
                    <a:pt x="34" y="3"/>
                    <a:pt x="34" y="3"/>
                    <a:pt x="34" y="3"/>
                  </a:cubicBezTo>
                  <a:cubicBezTo>
                    <a:pt x="34" y="2"/>
                    <a:pt x="34" y="2"/>
                    <a:pt x="34" y="2"/>
                  </a:cubicBezTo>
                  <a:moveTo>
                    <a:pt x="29" y="0"/>
                  </a:moveTo>
                  <a:cubicBezTo>
                    <a:pt x="29" y="0"/>
                    <a:pt x="29" y="1"/>
                    <a:pt x="29" y="2"/>
                  </a:cubicBezTo>
                  <a:cubicBezTo>
                    <a:pt x="29" y="0"/>
                    <a:pt x="29" y="0"/>
                    <a:pt x="29"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4" name="Google Shape;764;p82"/>
            <p:cNvSpPr/>
            <p:nvPr/>
          </p:nvSpPr>
          <p:spPr>
            <a:xfrm>
              <a:off x="6759584" y="1735839"/>
              <a:ext cx="141483" cy="20212"/>
            </a:xfrm>
            <a:custGeom>
              <a:rect b="b" l="l" r="r" t="t"/>
              <a:pathLst>
                <a:path extrusionOk="0" h="6" w="42">
                  <a:moveTo>
                    <a:pt x="42" y="3"/>
                  </a:moveTo>
                  <a:cubicBezTo>
                    <a:pt x="41" y="3"/>
                    <a:pt x="40" y="4"/>
                    <a:pt x="40" y="4"/>
                  </a:cubicBezTo>
                  <a:cubicBezTo>
                    <a:pt x="40" y="5"/>
                    <a:pt x="41" y="6"/>
                    <a:pt x="42" y="6"/>
                  </a:cubicBezTo>
                  <a:cubicBezTo>
                    <a:pt x="42" y="6"/>
                    <a:pt x="42" y="6"/>
                    <a:pt x="42" y="6"/>
                  </a:cubicBezTo>
                  <a:cubicBezTo>
                    <a:pt x="42" y="6"/>
                    <a:pt x="42" y="6"/>
                    <a:pt x="42" y="6"/>
                  </a:cubicBezTo>
                  <a:cubicBezTo>
                    <a:pt x="42" y="5"/>
                    <a:pt x="42" y="4"/>
                    <a:pt x="42" y="3"/>
                  </a:cubicBezTo>
                  <a:cubicBezTo>
                    <a:pt x="42" y="3"/>
                    <a:pt x="42" y="3"/>
                    <a:pt x="42" y="3"/>
                  </a:cubicBezTo>
                  <a:cubicBezTo>
                    <a:pt x="42" y="3"/>
                    <a:pt x="42" y="3"/>
                    <a:pt x="42" y="3"/>
                  </a:cubicBezTo>
                  <a:moveTo>
                    <a:pt x="32" y="2"/>
                  </a:moveTo>
                  <a:cubicBezTo>
                    <a:pt x="31" y="2"/>
                    <a:pt x="30" y="3"/>
                    <a:pt x="30" y="4"/>
                  </a:cubicBezTo>
                  <a:cubicBezTo>
                    <a:pt x="30" y="5"/>
                    <a:pt x="31" y="6"/>
                    <a:pt x="32" y="6"/>
                  </a:cubicBezTo>
                  <a:cubicBezTo>
                    <a:pt x="32" y="6"/>
                    <a:pt x="32" y="6"/>
                    <a:pt x="32" y="6"/>
                  </a:cubicBezTo>
                  <a:cubicBezTo>
                    <a:pt x="33" y="6"/>
                    <a:pt x="34" y="5"/>
                    <a:pt x="34" y="4"/>
                  </a:cubicBezTo>
                  <a:cubicBezTo>
                    <a:pt x="34" y="3"/>
                    <a:pt x="33" y="2"/>
                    <a:pt x="32" y="2"/>
                  </a:cubicBezTo>
                  <a:cubicBezTo>
                    <a:pt x="32" y="2"/>
                    <a:pt x="32" y="2"/>
                    <a:pt x="32" y="2"/>
                  </a:cubicBezTo>
                  <a:moveTo>
                    <a:pt x="13" y="2"/>
                  </a:moveTo>
                  <a:cubicBezTo>
                    <a:pt x="13" y="3"/>
                    <a:pt x="13" y="3"/>
                    <a:pt x="13" y="3"/>
                  </a:cubicBezTo>
                  <a:cubicBezTo>
                    <a:pt x="13" y="3"/>
                    <a:pt x="13" y="3"/>
                    <a:pt x="13" y="3"/>
                  </a:cubicBezTo>
                  <a:cubicBezTo>
                    <a:pt x="13" y="3"/>
                    <a:pt x="13" y="3"/>
                    <a:pt x="13" y="3"/>
                  </a:cubicBezTo>
                  <a:cubicBezTo>
                    <a:pt x="13" y="4"/>
                    <a:pt x="13" y="4"/>
                    <a:pt x="13" y="4"/>
                  </a:cubicBezTo>
                  <a:cubicBezTo>
                    <a:pt x="14" y="3"/>
                    <a:pt x="14" y="3"/>
                    <a:pt x="14" y="3"/>
                  </a:cubicBezTo>
                  <a:cubicBezTo>
                    <a:pt x="14" y="2"/>
                    <a:pt x="14" y="2"/>
                    <a:pt x="13" y="2"/>
                  </a:cubicBezTo>
                  <a:moveTo>
                    <a:pt x="22" y="2"/>
                  </a:moveTo>
                  <a:cubicBezTo>
                    <a:pt x="21" y="2"/>
                    <a:pt x="20" y="2"/>
                    <a:pt x="20" y="3"/>
                  </a:cubicBezTo>
                  <a:cubicBezTo>
                    <a:pt x="20" y="4"/>
                    <a:pt x="21" y="5"/>
                    <a:pt x="22" y="5"/>
                  </a:cubicBezTo>
                  <a:cubicBezTo>
                    <a:pt x="22" y="5"/>
                    <a:pt x="22" y="5"/>
                    <a:pt x="22" y="5"/>
                  </a:cubicBezTo>
                  <a:cubicBezTo>
                    <a:pt x="23" y="5"/>
                    <a:pt x="24" y="4"/>
                    <a:pt x="24" y="3"/>
                  </a:cubicBezTo>
                  <a:cubicBezTo>
                    <a:pt x="24" y="3"/>
                    <a:pt x="23" y="2"/>
                    <a:pt x="22" y="2"/>
                  </a:cubicBezTo>
                  <a:cubicBezTo>
                    <a:pt x="22" y="2"/>
                    <a:pt x="22" y="2"/>
                    <a:pt x="22" y="2"/>
                  </a:cubicBezTo>
                  <a:moveTo>
                    <a:pt x="2" y="0"/>
                  </a:moveTo>
                  <a:cubicBezTo>
                    <a:pt x="1" y="0"/>
                    <a:pt x="0" y="1"/>
                    <a:pt x="0" y="2"/>
                  </a:cubicBezTo>
                  <a:cubicBezTo>
                    <a:pt x="0" y="3"/>
                    <a:pt x="1" y="3"/>
                    <a:pt x="1" y="4"/>
                  </a:cubicBezTo>
                  <a:cubicBezTo>
                    <a:pt x="2" y="1"/>
                    <a:pt x="2" y="1"/>
                    <a:pt x="2" y="1"/>
                  </a:cubicBezTo>
                  <a:cubicBezTo>
                    <a:pt x="2" y="1"/>
                    <a:pt x="2" y="0"/>
                    <a:pt x="2" y="0"/>
                  </a:cubicBezTo>
                  <a:cubicBezTo>
                    <a:pt x="2" y="0"/>
                    <a:pt x="2" y="0"/>
                    <a:pt x="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5" name="Google Shape;765;p82"/>
            <p:cNvSpPr/>
            <p:nvPr/>
          </p:nvSpPr>
          <p:spPr>
            <a:xfrm>
              <a:off x="3657061" y="2877812"/>
              <a:ext cx="306548" cy="306548"/>
            </a:xfrm>
            <a:custGeom>
              <a:rect b="b" l="l" r="r" t="t"/>
              <a:pathLst>
                <a:path extrusionOk="0" h="90" w="90">
                  <a:moveTo>
                    <a:pt x="64" y="53"/>
                  </a:moveTo>
                  <a:cubicBezTo>
                    <a:pt x="63" y="53"/>
                    <a:pt x="62" y="52"/>
                    <a:pt x="62" y="51"/>
                  </a:cubicBezTo>
                  <a:cubicBezTo>
                    <a:pt x="62" y="50"/>
                    <a:pt x="63" y="49"/>
                    <a:pt x="64" y="49"/>
                  </a:cubicBezTo>
                  <a:cubicBezTo>
                    <a:pt x="64" y="49"/>
                    <a:pt x="64" y="49"/>
                    <a:pt x="64" y="49"/>
                  </a:cubicBezTo>
                  <a:cubicBezTo>
                    <a:pt x="65" y="49"/>
                    <a:pt x="66" y="50"/>
                    <a:pt x="66" y="51"/>
                  </a:cubicBezTo>
                  <a:cubicBezTo>
                    <a:pt x="66" y="52"/>
                    <a:pt x="65" y="52"/>
                    <a:pt x="64" y="53"/>
                  </a:cubicBezTo>
                  <a:cubicBezTo>
                    <a:pt x="64" y="53"/>
                    <a:pt x="64" y="53"/>
                    <a:pt x="64" y="53"/>
                  </a:cubicBezTo>
                  <a:moveTo>
                    <a:pt x="74" y="51"/>
                  </a:moveTo>
                  <a:cubicBezTo>
                    <a:pt x="73" y="51"/>
                    <a:pt x="72" y="51"/>
                    <a:pt x="72" y="50"/>
                  </a:cubicBezTo>
                  <a:cubicBezTo>
                    <a:pt x="72" y="49"/>
                    <a:pt x="73" y="48"/>
                    <a:pt x="74" y="48"/>
                  </a:cubicBezTo>
                  <a:cubicBezTo>
                    <a:pt x="74" y="48"/>
                    <a:pt x="74" y="48"/>
                    <a:pt x="74" y="48"/>
                  </a:cubicBezTo>
                  <a:cubicBezTo>
                    <a:pt x="75" y="48"/>
                    <a:pt x="75" y="49"/>
                    <a:pt x="76" y="50"/>
                  </a:cubicBezTo>
                  <a:cubicBezTo>
                    <a:pt x="76" y="50"/>
                    <a:pt x="75" y="51"/>
                    <a:pt x="74" y="51"/>
                  </a:cubicBezTo>
                  <a:cubicBezTo>
                    <a:pt x="74" y="51"/>
                    <a:pt x="74" y="51"/>
                    <a:pt x="74" y="51"/>
                  </a:cubicBezTo>
                  <a:moveTo>
                    <a:pt x="84" y="50"/>
                  </a:moveTo>
                  <a:cubicBezTo>
                    <a:pt x="83" y="50"/>
                    <a:pt x="82" y="50"/>
                    <a:pt x="82" y="49"/>
                  </a:cubicBezTo>
                  <a:cubicBezTo>
                    <a:pt x="82" y="48"/>
                    <a:pt x="83" y="47"/>
                    <a:pt x="84" y="47"/>
                  </a:cubicBezTo>
                  <a:cubicBezTo>
                    <a:pt x="84" y="47"/>
                    <a:pt x="84" y="47"/>
                    <a:pt x="84" y="47"/>
                  </a:cubicBezTo>
                  <a:cubicBezTo>
                    <a:pt x="85" y="47"/>
                    <a:pt x="85" y="47"/>
                    <a:pt x="85" y="48"/>
                  </a:cubicBezTo>
                  <a:cubicBezTo>
                    <a:pt x="86" y="49"/>
                    <a:pt x="85" y="50"/>
                    <a:pt x="84" y="50"/>
                  </a:cubicBezTo>
                  <a:cubicBezTo>
                    <a:pt x="84" y="50"/>
                    <a:pt x="84" y="50"/>
                    <a:pt x="84" y="50"/>
                  </a:cubicBezTo>
                  <a:moveTo>
                    <a:pt x="45" y="47"/>
                  </a:moveTo>
                  <a:cubicBezTo>
                    <a:pt x="44" y="47"/>
                    <a:pt x="44" y="47"/>
                    <a:pt x="44" y="46"/>
                  </a:cubicBezTo>
                  <a:cubicBezTo>
                    <a:pt x="43" y="46"/>
                    <a:pt x="43" y="45"/>
                    <a:pt x="44" y="44"/>
                  </a:cubicBezTo>
                  <a:cubicBezTo>
                    <a:pt x="44" y="44"/>
                    <a:pt x="45" y="44"/>
                    <a:pt x="45" y="44"/>
                  </a:cubicBezTo>
                  <a:cubicBezTo>
                    <a:pt x="45" y="44"/>
                    <a:pt x="46" y="44"/>
                    <a:pt x="46" y="44"/>
                  </a:cubicBezTo>
                  <a:cubicBezTo>
                    <a:pt x="47" y="45"/>
                    <a:pt x="47" y="46"/>
                    <a:pt x="46" y="46"/>
                  </a:cubicBezTo>
                  <a:cubicBezTo>
                    <a:pt x="46" y="47"/>
                    <a:pt x="45" y="47"/>
                    <a:pt x="45" y="47"/>
                  </a:cubicBezTo>
                  <a:moveTo>
                    <a:pt x="52" y="40"/>
                  </a:moveTo>
                  <a:cubicBezTo>
                    <a:pt x="52" y="40"/>
                    <a:pt x="51" y="40"/>
                    <a:pt x="51" y="40"/>
                  </a:cubicBezTo>
                  <a:cubicBezTo>
                    <a:pt x="50" y="39"/>
                    <a:pt x="50" y="38"/>
                    <a:pt x="51" y="37"/>
                  </a:cubicBezTo>
                  <a:cubicBezTo>
                    <a:pt x="51" y="37"/>
                    <a:pt x="52" y="37"/>
                    <a:pt x="52" y="37"/>
                  </a:cubicBezTo>
                  <a:cubicBezTo>
                    <a:pt x="53" y="37"/>
                    <a:pt x="53" y="37"/>
                    <a:pt x="53" y="37"/>
                  </a:cubicBezTo>
                  <a:cubicBezTo>
                    <a:pt x="54" y="38"/>
                    <a:pt x="54" y="39"/>
                    <a:pt x="53" y="40"/>
                  </a:cubicBezTo>
                  <a:cubicBezTo>
                    <a:pt x="53" y="40"/>
                    <a:pt x="53" y="40"/>
                    <a:pt x="52" y="40"/>
                  </a:cubicBezTo>
                  <a:moveTo>
                    <a:pt x="60" y="33"/>
                  </a:moveTo>
                  <a:cubicBezTo>
                    <a:pt x="59" y="33"/>
                    <a:pt x="59" y="33"/>
                    <a:pt x="58" y="33"/>
                  </a:cubicBezTo>
                  <a:cubicBezTo>
                    <a:pt x="58" y="32"/>
                    <a:pt x="58" y="31"/>
                    <a:pt x="58" y="30"/>
                  </a:cubicBezTo>
                  <a:cubicBezTo>
                    <a:pt x="59" y="30"/>
                    <a:pt x="59" y="30"/>
                    <a:pt x="60" y="30"/>
                  </a:cubicBezTo>
                  <a:cubicBezTo>
                    <a:pt x="60" y="30"/>
                    <a:pt x="60" y="30"/>
                    <a:pt x="61" y="30"/>
                  </a:cubicBezTo>
                  <a:cubicBezTo>
                    <a:pt x="61" y="31"/>
                    <a:pt x="61" y="32"/>
                    <a:pt x="61" y="33"/>
                  </a:cubicBezTo>
                  <a:cubicBezTo>
                    <a:pt x="60" y="33"/>
                    <a:pt x="60" y="33"/>
                    <a:pt x="60" y="33"/>
                  </a:cubicBezTo>
                  <a:moveTo>
                    <a:pt x="67" y="26"/>
                  </a:moveTo>
                  <a:cubicBezTo>
                    <a:pt x="66" y="26"/>
                    <a:pt x="66" y="26"/>
                    <a:pt x="66" y="26"/>
                  </a:cubicBezTo>
                  <a:cubicBezTo>
                    <a:pt x="65" y="25"/>
                    <a:pt x="65" y="24"/>
                    <a:pt x="66" y="24"/>
                  </a:cubicBezTo>
                  <a:cubicBezTo>
                    <a:pt x="66" y="23"/>
                    <a:pt x="66" y="23"/>
                    <a:pt x="67" y="23"/>
                  </a:cubicBezTo>
                  <a:cubicBezTo>
                    <a:pt x="67" y="23"/>
                    <a:pt x="68" y="23"/>
                    <a:pt x="68" y="24"/>
                  </a:cubicBezTo>
                  <a:cubicBezTo>
                    <a:pt x="69" y="24"/>
                    <a:pt x="69" y="25"/>
                    <a:pt x="68" y="26"/>
                  </a:cubicBezTo>
                  <a:cubicBezTo>
                    <a:pt x="68" y="26"/>
                    <a:pt x="67" y="26"/>
                    <a:pt x="67" y="26"/>
                  </a:cubicBezTo>
                  <a:moveTo>
                    <a:pt x="74" y="20"/>
                  </a:moveTo>
                  <a:cubicBezTo>
                    <a:pt x="74" y="20"/>
                    <a:pt x="73" y="19"/>
                    <a:pt x="73" y="19"/>
                  </a:cubicBezTo>
                  <a:cubicBezTo>
                    <a:pt x="72" y="18"/>
                    <a:pt x="72" y="17"/>
                    <a:pt x="73" y="17"/>
                  </a:cubicBezTo>
                  <a:cubicBezTo>
                    <a:pt x="73" y="16"/>
                    <a:pt x="74" y="16"/>
                    <a:pt x="74" y="16"/>
                  </a:cubicBezTo>
                  <a:cubicBezTo>
                    <a:pt x="75" y="16"/>
                    <a:pt x="75" y="16"/>
                    <a:pt x="75" y="17"/>
                  </a:cubicBezTo>
                  <a:cubicBezTo>
                    <a:pt x="76" y="17"/>
                    <a:pt x="76" y="19"/>
                    <a:pt x="75" y="19"/>
                  </a:cubicBezTo>
                  <a:cubicBezTo>
                    <a:pt x="75" y="19"/>
                    <a:pt x="75" y="20"/>
                    <a:pt x="74" y="20"/>
                  </a:cubicBezTo>
                  <a:moveTo>
                    <a:pt x="45" y="0"/>
                  </a:moveTo>
                  <a:cubicBezTo>
                    <a:pt x="20" y="0"/>
                    <a:pt x="0" y="20"/>
                    <a:pt x="0" y="45"/>
                  </a:cubicBezTo>
                  <a:cubicBezTo>
                    <a:pt x="0" y="70"/>
                    <a:pt x="20" y="90"/>
                    <a:pt x="45" y="90"/>
                  </a:cubicBezTo>
                  <a:cubicBezTo>
                    <a:pt x="70" y="90"/>
                    <a:pt x="90" y="70"/>
                    <a:pt x="90" y="45"/>
                  </a:cubicBezTo>
                  <a:cubicBezTo>
                    <a:pt x="90" y="20"/>
                    <a:pt x="70" y="0"/>
                    <a:pt x="45"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6" name="Google Shape;766;p82"/>
            <p:cNvSpPr/>
            <p:nvPr/>
          </p:nvSpPr>
          <p:spPr>
            <a:xfrm>
              <a:off x="3801912" y="2931710"/>
              <a:ext cx="111166" cy="107797"/>
            </a:xfrm>
            <a:custGeom>
              <a:rect b="b" l="l" r="r" t="t"/>
              <a:pathLst>
                <a:path extrusionOk="0" h="31" w="33">
                  <a:moveTo>
                    <a:pt x="2" y="28"/>
                  </a:moveTo>
                  <a:cubicBezTo>
                    <a:pt x="2" y="28"/>
                    <a:pt x="1" y="28"/>
                    <a:pt x="1" y="28"/>
                  </a:cubicBezTo>
                  <a:cubicBezTo>
                    <a:pt x="0" y="29"/>
                    <a:pt x="0" y="30"/>
                    <a:pt x="1" y="30"/>
                  </a:cubicBezTo>
                  <a:cubicBezTo>
                    <a:pt x="1" y="31"/>
                    <a:pt x="1" y="31"/>
                    <a:pt x="2" y="31"/>
                  </a:cubicBezTo>
                  <a:cubicBezTo>
                    <a:pt x="2" y="31"/>
                    <a:pt x="3" y="31"/>
                    <a:pt x="3" y="30"/>
                  </a:cubicBezTo>
                  <a:cubicBezTo>
                    <a:pt x="4" y="30"/>
                    <a:pt x="4" y="29"/>
                    <a:pt x="3" y="28"/>
                  </a:cubicBezTo>
                  <a:cubicBezTo>
                    <a:pt x="3" y="28"/>
                    <a:pt x="2" y="28"/>
                    <a:pt x="2" y="28"/>
                  </a:cubicBezTo>
                  <a:moveTo>
                    <a:pt x="9" y="21"/>
                  </a:moveTo>
                  <a:cubicBezTo>
                    <a:pt x="9" y="21"/>
                    <a:pt x="8" y="21"/>
                    <a:pt x="8" y="21"/>
                  </a:cubicBezTo>
                  <a:cubicBezTo>
                    <a:pt x="7" y="22"/>
                    <a:pt x="7" y="23"/>
                    <a:pt x="8" y="24"/>
                  </a:cubicBezTo>
                  <a:cubicBezTo>
                    <a:pt x="8" y="24"/>
                    <a:pt x="9" y="24"/>
                    <a:pt x="9" y="24"/>
                  </a:cubicBezTo>
                  <a:cubicBezTo>
                    <a:pt x="10" y="24"/>
                    <a:pt x="10" y="24"/>
                    <a:pt x="10" y="24"/>
                  </a:cubicBezTo>
                  <a:cubicBezTo>
                    <a:pt x="11" y="23"/>
                    <a:pt x="11" y="22"/>
                    <a:pt x="10" y="21"/>
                  </a:cubicBezTo>
                  <a:cubicBezTo>
                    <a:pt x="10" y="21"/>
                    <a:pt x="10" y="21"/>
                    <a:pt x="9" y="21"/>
                  </a:cubicBezTo>
                  <a:moveTo>
                    <a:pt x="17" y="14"/>
                  </a:moveTo>
                  <a:cubicBezTo>
                    <a:pt x="16" y="14"/>
                    <a:pt x="16" y="14"/>
                    <a:pt x="15" y="14"/>
                  </a:cubicBezTo>
                  <a:cubicBezTo>
                    <a:pt x="15" y="15"/>
                    <a:pt x="15" y="16"/>
                    <a:pt x="15" y="17"/>
                  </a:cubicBezTo>
                  <a:cubicBezTo>
                    <a:pt x="16" y="17"/>
                    <a:pt x="16" y="17"/>
                    <a:pt x="17" y="17"/>
                  </a:cubicBezTo>
                  <a:cubicBezTo>
                    <a:pt x="17" y="17"/>
                    <a:pt x="17" y="17"/>
                    <a:pt x="18" y="17"/>
                  </a:cubicBezTo>
                  <a:cubicBezTo>
                    <a:pt x="18" y="16"/>
                    <a:pt x="18" y="15"/>
                    <a:pt x="18" y="14"/>
                  </a:cubicBezTo>
                  <a:cubicBezTo>
                    <a:pt x="17" y="14"/>
                    <a:pt x="17" y="14"/>
                    <a:pt x="17" y="14"/>
                  </a:cubicBezTo>
                  <a:moveTo>
                    <a:pt x="24" y="7"/>
                  </a:moveTo>
                  <a:cubicBezTo>
                    <a:pt x="23" y="7"/>
                    <a:pt x="23" y="7"/>
                    <a:pt x="23" y="8"/>
                  </a:cubicBezTo>
                  <a:cubicBezTo>
                    <a:pt x="22" y="8"/>
                    <a:pt x="22" y="9"/>
                    <a:pt x="23" y="10"/>
                  </a:cubicBezTo>
                  <a:cubicBezTo>
                    <a:pt x="23" y="10"/>
                    <a:pt x="23" y="10"/>
                    <a:pt x="24" y="10"/>
                  </a:cubicBezTo>
                  <a:cubicBezTo>
                    <a:pt x="24" y="10"/>
                    <a:pt x="25" y="10"/>
                    <a:pt x="25" y="10"/>
                  </a:cubicBezTo>
                  <a:cubicBezTo>
                    <a:pt x="26" y="9"/>
                    <a:pt x="26" y="8"/>
                    <a:pt x="25" y="8"/>
                  </a:cubicBezTo>
                  <a:cubicBezTo>
                    <a:pt x="25" y="7"/>
                    <a:pt x="24" y="7"/>
                    <a:pt x="24" y="7"/>
                  </a:cubicBezTo>
                  <a:moveTo>
                    <a:pt x="31" y="0"/>
                  </a:moveTo>
                  <a:cubicBezTo>
                    <a:pt x="31" y="0"/>
                    <a:pt x="30" y="0"/>
                    <a:pt x="30" y="1"/>
                  </a:cubicBezTo>
                  <a:cubicBezTo>
                    <a:pt x="29" y="1"/>
                    <a:pt x="29" y="2"/>
                    <a:pt x="30" y="3"/>
                  </a:cubicBezTo>
                  <a:cubicBezTo>
                    <a:pt x="30" y="3"/>
                    <a:pt x="31" y="4"/>
                    <a:pt x="31" y="4"/>
                  </a:cubicBezTo>
                  <a:cubicBezTo>
                    <a:pt x="32" y="4"/>
                    <a:pt x="32" y="3"/>
                    <a:pt x="32" y="3"/>
                  </a:cubicBezTo>
                  <a:cubicBezTo>
                    <a:pt x="33" y="3"/>
                    <a:pt x="33" y="1"/>
                    <a:pt x="32" y="1"/>
                  </a:cubicBezTo>
                  <a:cubicBezTo>
                    <a:pt x="32" y="0"/>
                    <a:pt x="32" y="0"/>
                    <a:pt x="31"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7" name="Google Shape;767;p82"/>
            <p:cNvSpPr/>
            <p:nvPr/>
          </p:nvSpPr>
          <p:spPr>
            <a:xfrm>
              <a:off x="3865917" y="3039507"/>
              <a:ext cx="84217" cy="20212"/>
            </a:xfrm>
            <a:custGeom>
              <a:rect b="b" l="l" r="r" t="t"/>
              <a:pathLst>
                <a:path extrusionOk="0" h="6" w="24">
                  <a:moveTo>
                    <a:pt x="2" y="2"/>
                  </a:moveTo>
                  <a:cubicBezTo>
                    <a:pt x="2" y="2"/>
                    <a:pt x="2" y="2"/>
                    <a:pt x="2" y="2"/>
                  </a:cubicBezTo>
                  <a:cubicBezTo>
                    <a:pt x="1" y="2"/>
                    <a:pt x="0" y="3"/>
                    <a:pt x="0" y="4"/>
                  </a:cubicBezTo>
                  <a:cubicBezTo>
                    <a:pt x="0" y="5"/>
                    <a:pt x="1" y="6"/>
                    <a:pt x="2" y="6"/>
                  </a:cubicBezTo>
                  <a:cubicBezTo>
                    <a:pt x="2" y="6"/>
                    <a:pt x="2" y="6"/>
                    <a:pt x="2" y="6"/>
                  </a:cubicBezTo>
                  <a:cubicBezTo>
                    <a:pt x="3" y="5"/>
                    <a:pt x="4" y="5"/>
                    <a:pt x="4" y="4"/>
                  </a:cubicBezTo>
                  <a:cubicBezTo>
                    <a:pt x="4" y="3"/>
                    <a:pt x="3" y="2"/>
                    <a:pt x="2" y="2"/>
                  </a:cubicBezTo>
                  <a:moveTo>
                    <a:pt x="12" y="1"/>
                  </a:moveTo>
                  <a:cubicBezTo>
                    <a:pt x="12" y="1"/>
                    <a:pt x="12" y="1"/>
                    <a:pt x="12" y="1"/>
                  </a:cubicBezTo>
                  <a:cubicBezTo>
                    <a:pt x="11" y="1"/>
                    <a:pt x="10" y="2"/>
                    <a:pt x="10" y="3"/>
                  </a:cubicBezTo>
                  <a:cubicBezTo>
                    <a:pt x="10" y="4"/>
                    <a:pt x="11" y="4"/>
                    <a:pt x="12" y="4"/>
                  </a:cubicBezTo>
                  <a:cubicBezTo>
                    <a:pt x="12" y="4"/>
                    <a:pt x="12" y="4"/>
                    <a:pt x="12" y="4"/>
                  </a:cubicBezTo>
                  <a:cubicBezTo>
                    <a:pt x="13" y="4"/>
                    <a:pt x="14" y="3"/>
                    <a:pt x="14" y="3"/>
                  </a:cubicBezTo>
                  <a:cubicBezTo>
                    <a:pt x="13" y="2"/>
                    <a:pt x="13" y="1"/>
                    <a:pt x="12" y="1"/>
                  </a:cubicBezTo>
                  <a:moveTo>
                    <a:pt x="22" y="0"/>
                  </a:moveTo>
                  <a:cubicBezTo>
                    <a:pt x="22" y="0"/>
                    <a:pt x="22" y="0"/>
                    <a:pt x="22" y="0"/>
                  </a:cubicBezTo>
                  <a:cubicBezTo>
                    <a:pt x="21" y="0"/>
                    <a:pt x="20" y="1"/>
                    <a:pt x="20" y="2"/>
                  </a:cubicBezTo>
                  <a:cubicBezTo>
                    <a:pt x="20" y="3"/>
                    <a:pt x="21" y="3"/>
                    <a:pt x="22" y="3"/>
                  </a:cubicBezTo>
                  <a:cubicBezTo>
                    <a:pt x="22" y="3"/>
                    <a:pt x="22" y="3"/>
                    <a:pt x="22" y="3"/>
                  </a:cubicBezTo>
                  <a:cubicBezTo>
                    <a:pt x="23" y="3"/>
                    <a:pt x="24" y="2"/>
                    <a:pt x="23" y="1"/>
                  </a:cubicBezTo>
                  <a:cubicBezTo>
                    <a:pt x="23" y="0"/>
                    <a:pt x="23" y="0"/>
                    <a:pt x="2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8" name="Google Shape;768;p82"/>
            <p:cNvSpPr/>
            <p:nvPr/>
          </p:nvSpPr>
          <p:spPr>
            <a:xfrm>
              <a:off x="3606530" y="1607831"/>
              <a:ext cx="309915" cy="309916"/>
            </a:xfrm>
            <a:custGeom>
              <a:rect b="b" l="l" r="r" t="t"/>
              <a:pathLst>
                <a:path extrusionOk="0" h="90" w="91">
                  <a:moveTo>
                    <a:pt x="54" y="81"/>
                  </a:moveTo>
                  <a:cubicBezTo>
                    <a:pt x="53" y="81"/>
                    <a:pt x="52" y="81"/>
                    <a:pt x="52" y="80"/>
                  </a:cubicBezTo>
                  <a:cubicBezTo>
                    <a:pt x="52" y="80"/>
                    <a:pt x="52" y="79"/>
                    <a:pt x="53" y="78"/>
                  </a:cubicBezTo>
                  <a:cubicBezTo>
                    <a:pt x="53" y="78"/>
                    <a:pt x="53" y="78"/>
                    <a:pt x="54" y="78"/>
                  </a:cubicBezTo>
                  <a:cubicBezTo>
                    <a:pt x="54" y="78"/>
                    <a:pt x="55" y="78"/>
                    <a:pt x="55" y="79"/>
                  </a:cubicBezTo>
                  <a:cubicBezTo>
                    <a:pt x="56" y="80"/>
                    <a:pt x="55" y="81"/>
                    <a:pt x="54" y="81"/>
                  </a:cubicBezTo>
                  <a:cubicBezTo>
                    <a:pt x="54" y="81"/>
                    <a:pt x="54" y="81"/>
                    <a:pt x="54" y="81"/>
                  </a:cubicBezTo>
                  <a:moveTo>
                    <a:pt x="49" y="72"/>
                  </a:moveTo>
                  <a:cubicBezTo>
                    <a:pt x="48" y="72"/>
                    <a:pt x="48" y="72"/>
                    <a:pt x="47" y="72"/>
                  </a:cubicBezTo>
                  <a:cubicBezTo>
                    <a:pt x="47" y="71"/>
                    <a:pt x="47" y="70"/>
                    <a:pt x="48" y="69"/>
                  </a:cubicBezTo>
                  <a:cubicBezTo>
                    <a:pt x="48" y="69"/>
                    <a:pt x="49" y="69"/>
                    <a:pt x="49" y="69"/>
                  </a:cubicBezTo>
                  <a:cubicBezTo>
                    <a:pt x="49" y="69"/>
                    <a:pt x="50" y="69"/>
                    <a:pt x="50" y="70"/>
                  </a:cubicBezTo>
                  <a:cubicBezTo>
                    <a:pt x="51" y="71"/>
                    <a:pt x="50" y="72"/>
                    <a:pt x="50" y="72"/>
                  </a:cubicBezTo>
                  <a:cubicBezTo>
                    <a:pt x="49" y="72"/>
                    <a:pt x="49" y="72"/>
                    <a:pt x="49" y="72"/>
                  </a:cubicBezTo>
                  <a:moveTo>
                    <a:pt x="73" y="67"/>
                  </a:moveTo>
                  <a:cubicBezTo>
                    <a:pt x="73" y="67"/>
                    <a:pt x="73" y="67"/>
                    <a:pt x="73" y="67"/>
                  </a:cubicBezTo>
                  <a:cubicBezTo>
                    <a:pt x="72" y="66"/>
                    <a:pt x="71" y="65"/>
                    <a:pt x="72" y="64"/>
                  </a:cubicBezTo>
                  <a:cubicBezTo>
                    <a:pt x="72" y="64"/>
                    <a:pt x="73" y="63"/>
                    <a:pt x="73" y="63"/>
                  </a:cubicBezTo>
                  <a:cubicBezTo>
                    <a:pt x="74" y="63"/>
                    <a:pt x="74" y="63"/>
                    <a:pt x="74" y="63"/>
                  </a:cubicBezTo>
                  <a:cubicBezTo>
                    <a:pt x="75" y="64"/>
                    <a:pt x="75" y="65"/>
                    <a:pt x="75" y="66"/>
                  </a:cubicBezTo>
                  <a:cubicBezTo>
                    <a:pt x="75" y="66"/>
                    <a:pt x="74" y="67"/>
                    <a:pt x="73" y="67"/>
                  </a:cubicBezTo>
                  <a:moveTo>
                    <a:pt x="64" y="63"/>
                  </a:moveTo>
                  <a:cubicBezTo>
                    <a:pt x="63" y="63"/>
                    <a:pt x="63" y="63"/>
                    <a:pt x="63" y="63"/>
                  </a:cubicBezTo>
                  <a:cubicBezTo>
                    <a:pt x="63" y="62"/>
                    <a:pt x="62" y="61"/>
                    <a:pt x="63" y="60"/>
                  </a:cubicBezTo>
                  <a:cubicBezTo>
                    <a:pt x="63" y="60"/>
                    <a:pt x="63" y="59"/>
                    <a:pt x="64" y="59"/>
                  </a:cubicBezTo>
                  <a:cubicBezTo>
                    <a:pt x="64" y="59"/>
                    <a:pt x="65" y="59"/>
                    <a:pt x="65" y="60"/>
                  </a:cubicBezTo>
                  <a:cubicBezTo>
                    <a:pt x="66" y="60"/>
                    <a:pt x="66" y="61"/>
                    <a:pt x="66" y="62"/>
                  </a:cubicBezTo>
                  <a:cubicBezTo>
                    <a:pt x="65" y="62"/>
                    <a:pt x="65" y="63"/>
                    <a:pt x="64" y="63"/>
                  </a:cubicBezTo>
                  <a:moveTo>
                    <a:pt x="55" y="59"/>
                  </a:moveTo>
                  <a:cubicBezTo>
                    <a:pt x="54" y="59"/>
                    <a:pt x="54" y="59"/>
                    <a:pt x="54" y="59"/>
                  </a:cubicBezTo>
                  <a:cubicBezTo>
                    <a:pt x="53" y="58"/>
                    <a:pt x="53" y="57"/>
                    <a:pt x="53" y="57"/>
                  </a:cubicBezTo>
                  <a:cubicBezTo>
                    <a:pt x="54" y="56"/>
                    <a:pt x="54" y="56"/>
                    <a:pt x="55" y="56"/>
                  </a:cubicBezTo>
                  <a:cubicBezTo>
                    <a:pt x="55" y="56"/>
                    <a:pt x="55" y="56"/>
                    <a:pt x="56" y="56"/>
                  </a:cubicBezTo>
                  <a:cubicBezTo>
                    <a:pt x="56" y="56"/>
                    <a:pt x="57" y="57"/>
                    <a:pt x="56" y="58"/>
                  </a:cubicBezTo>
                  <a:cubicBezTo>
                    <a:pt x="56" y="59"/>
                    <a:pt x="56" y="59"/>
                    <a:pt x="55" y="59"/>
                  </a:cubicBezTo>
                  <a:moveTo>
                    <a:pt x="46" y="55"/>
                  </a:moveTo>
                  <a:cubicBezTo>
                    <a:pt x="45" y="55"/>
                    <a:pt x="45" y="55"/>
                    <a:pt x="45" y="55"/>
                  </a:cubicBezTo>
                  <a:cubicBezTo>
                    <a:pt x="44" y="54"/>
                    <a:pt x="44" y="54"/>
                    <a:pt x="44" y="53"/>
                  </a:cubicBezTo>
                  <a:cubicBezTo>
                    <a:pt x="44" y="52"/>
                    <a:pt x="45" y="52"/>
                    <a:pt x="46" y="52"/>
                  </a:cubicBezTo>
                  <a:cubicBezTo>
                    <a:pt x="46" y="52"/>
                    <a:pt x="46" y="52"/>
                    <a:pt x="46" y="52"/>
                  </a:cubicBezTo>
                  <a:cubicBezTo>
                    <a:pt x="47" y="52"/>
                    <a:pt x="48" y="53"/>
                    <a:pt x="47" y="54"/>
                  </a:cubicBezTo>
                  <a:cubicBezTo>
                    <a:pt x="47" y="55"/>
                    <a:pt x="46" y="55"/>
                    <a:pt x="46" y="55"/>
                  </a:cubicBezTo>
                  <a:moveTo>
                    <a:pt x="46" y="0"/>
                  </a:moveTo>
                  <a:cubicBezTo>
                    <a:pt x="21" y="0"/>
                    <a:pt x="0" y="20"/>
                    <a:pt x="0" y="45"/>
                  </a:cubicBezTo>
                  <a:cubicBezTo>
                    <a:pt x="0" y="70"/>
                    <a:pt x="21" y="90"/>
                    <a:pt x="46" y="90"/>
                  </a:cubicBezTo>
                  <a:cubicBezTo>
                    <a:pt x="50" y="90"/>
                    <a:pt x="53" y="90"/>
                    <a:pt x="57" y="89"/>
                  </a:cubicBezTo>
                  <a:cubicBezTo>
                    <a:pt x="57" y="88"/>
                    <a:pt x="57" y="87"/>
                    <a:pt x="58" y="87"/>
                  </a:cubicBezTo>
                  <a:cubicBezTo>
                    <a:pt x="58" y="87"/>
                    <a:pt x="58" y="87"/>
                    <a:pt x="58" y="87"/>
                  </a:cubicBezTo>
                  <a:cubicBezTo>
                    <a:pt x="59" y="87"/>
                    <a:pt x="60" y="87"/>
                    <a:pt x="60" y="88"/>
                  </a:cubicBezTo>
                  <a:cubicBezTo>
                    <a:pt x="60" y="88"/>
                    <a:pt x="60" y="88"/>
                    <a:pt x="60" y="88"/>
                  </a:cubicBezTo>
                  <a:cubicBezTo>
                    <a:pt x="70" y="85"/>
                    <a:pt x="78" y="79"/>
                    <a:pt x="83" y="70"/>
                  </a:cubicBezTo>
                  <a:cubicBezTo>
                    <a:pt x="83" y="71"/>
                    <a:pt x="83" y="71"/>
                    <a:pt x="82" y="71"/>
                  </a:cubicBezTo>
                  <a:cubicBezTo>
                    <a:pt x="82" y="70"/>
                    <a:pt x="82" y="70"/>
                    <a:pt x="82" y="70"/>
                  </a:cubicBezTo>
                  <a:cubicBezTo>
                    <a:pt x="81" y="70"/>
                    <a:pt x="81" y="69"/>
                    <a:pt x="81" y="68"/>
                  </a:cubicBezTo>
                  <a:cubicBezTo>
                    <a:pt x="81" y="68"/>
                    <a:pt x="82" y="67"/>
                    <a:pt x="82" y="67"/>
                  </a:cubicBezTo>
                  <a:cubicBezTo>
                    <a:pt x="83" y="67"/>
                    <a:pt x="83" y="67"/>
                    <a:pt x="83" y="67"/>
                  </a:cubicBezTo>
                  <a:cubicBezTo>
                    <a:pt x="84" y="68"/>
                    <a:pt x="84" y="68"/>
                    <a:pt x="84" y="69"/>
                  </a:cubicBezTo>
                  <a:cubicBezTo>
                    <a:pt x="88" y="62"/>
                    <a:pt x="91" y="54"/>
                    <a:pt x="91" y="45"/>
                  </a:cubicBezTo>
                  <a:cubicBezTo>
                    <a:pt x="91" y="20"/>
                    <a:pt x="71" y="0"/>
                    <a:pt x="46"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69" name="Google Shape;769;p82"/>
            <p:cNvSpPr/>
            <p:nvPr/>
          </p:nvSpPr>
          <p:spPr>
            <a:xfrm>
              <a:off x="3758121" y="1786370"/>
              <a:ext cx="134746" cy="64005"/>
            </a:xfrm>
            <a:custGeom>
              <a:rect b="b" l="l" r="r" t="t"/>
              <a:pathLst>
                <a:path extrusionOk="0" h="19" w="40">
                  <a:moveTo>
                    <a:pt x="38" y="15"/>
                  </a:moveTo>
                  <a:cubicBezTo>
                    <a:pt x="38" y="15"/>
                    <a:pt x="37" y="16"/>
                    <a:pt x="37" y="16"/>
                  </a:cubicBezTo>
                  <a:cubicBezTo>
                    <a:pt x="37" y="17"/>
                    <a:pt x="37" y="18"/>
                    <a:pt x="38" y="18"/>
                  </a:cubicBezTo>
                  <a:cubicBezTo>
                    <a:pt x="38" y="19"/>
                    <a:pt x="38" y="19"/>
                    <a:pt x="38" y="19"/>
                  </a:cubicBezTo>
                  <a:cubicBezTo>
                    <a:pt x="39" y="19"/>
                    <a:pt x="39" y="19"/>
                    <a:pt x="39" y="18"/>
                  </a:cubicBezTo>
                  <a:cubicBezTo>
                    <a:pt x="39" y="18"/>
                    <a:pt x="40" y="17"/>
                    <a:pt x="40" y="17"/>
                  </a:cubicBezTo>
                  <a:cubicBezTo>
                    <a:pt x="40" y="16"/>
                    <a:pt x="40" y="16"/>
                    <a:pt x="39" y="15"/>
                  </a:cubicBezTo>
                  <a:cubicBezTo>
                    <a:pt x="39" y="15"/>
                    <a:pt x="39" y="15"/>
                    <a:pt x="38" y="15"/>
                  </a:cubicBezTo>
                  <a:moveTo>
                    <a:pt x="29" y="11"/>
                  </a:moveTo>
                  <a:cubicBezTo>
                    <a:pt x="29" y="11"/>
                    <a:pt x="28" y="12"/>
                    <a:pt x="28" y="12"/>
                  </a:cubicBezTo>
                  <a:cubicBezTo>
                    <a:pt x="27" y="13"/>
                    <a:pt x="28" y="14"/>
                    <a:pt x="29" y="15"/>
                  </a:cubicBezTo>
                  <a:cubicBezTo>
                    <a:pt x="29" y="15"/>
                    <a:pt x="29" y="15"/>
                    <a:pt x="29" y="15"/>
                  </a:cubicBezTo>
                  <a:cubicBezTo>
                    <a:pt x="30" y="15"/>
                    <a:pt x="31" y="14"/>
                    <a:pt x="31" y="14"/>
                  </a:cubicBezTo>
                  <a:cubicBezTo>
                    <a:pt x="31" y="13"/>
                    <a:pt x="31" y="12"/>
                    <a:pt x="30" y="11"/>
                  </a:cubicBezTo>
                  <a:cubicBezTo>
                    <a:pt x="30" y="11"/>
                    <a:pt x="30" y="11"/>
                    <a:pt x="29" y="11"/>
                  </a:cubicBezTo>
                  <a:moveTo>
                    <a:pt x="20" y="7"/>
                  </a:moveTo>
                  <a:cubicBezTo>
                    <a:pt x="19" y="7"/>
                    <a:pt x="19" y="8"/>
                    <a:pt x="19" y="8"/>
                  </a:cubicBezTo>
                  <a:cubicBezTo>
                    <a:pt x="18" y="9"/>
                    <a:pt x="19" y="10"/>
                    <a:pt x="19" y="11"/>
                  </a:cubicBezTo>
                  <a:cubicBezTo>
                    <a:pt x="20" y="11"/>
                    <a:pt x="20" y="11"/>
                    <a:pt x="20" y="11"/>
                  </a:cubicBezTo>
                  <a:cubicBezTo>
                    <a:pt x="21" y="11"/>
                    <a:pt x="21" y="10"/>
                    <a:pt x="22" y="10"/>
                  </a:cubicBezTo>
                  <a:cubicBezTo>
                    <a:pt x="22" y="9"/>
                    <a:pt x="22" y="8"/>
                    <a:pt x="21" y="8"/>
                  </a:cubicBezTo>
                  <a:cubicBezTo>
                    <a:pt x="21" y="7"/>
                    <a:pt x="20" y="7"/>
                    <a:pt x="20" y="7"/>
                  </a:cubicBezTo>
                  <a:moveTo>
                    <a:pt x="11" y="4"/>
                  </a:moveTo>
                  <a:cubicBezTo>
                    <a:pt x="10" y="4"/>
                    <a:pt x="10" y="4"/>
                    <a:pt x="9" y="5"/>
                  </a:cubicBezTo>
                  <a:cubicBezTo>
                    <a:pt x="9" y="5"/>
                    <a:pt x="9" y="6"/>
                    <a:pt x="10" y="7"/>
                  </a:cubicBezTo>
                  <a:cubicBezTo>
                    <a:pt x="11" y="7"/>
                    <a:pt x="11" y="7"/>
                    <a:pt x="11" y="7"/>
                  </a:cubicBezTo>
                  <a:cubicBezTo>
                    <a:pt x="12" y="7"/>
                    <a:pt x="12" y="7"/>
                    <a:pt x="12" y="6"/>
                  </a:cubicBezTo>
                  <a:cubicBezTo>
                    <a:pt x="13" y="5"/>
                    <a:pt x="12" y="4"/>
                    <a:pt x="12" y="4"/>
                  </a:cubicBezTo>
                  <a:cubicBezTo>
                    <a:pt x="11" y="4"/>
                    <a:pt x="11" y="4"/>
                    <a:pt x="11" y="4"/>
                  </a:cubicBezTo>
                  <a:moveTo>
                    <a:pt x="2" y="0"/>
                  </a:moveTo>
                  <a:cubicBezTo>
                    <a:pt x="1" y="0"/>
                    <a:pt x="0" y="0"/>
                    <a:pt x="0" y="1"/>
                  </a:cubicBezTo>
                  <a:cubicBezTo>
                    <a:pt x="0" y="2"/>
                    <a:pt x="0" y="2"/>
                    <a:pt x="1" y="3"/>
                  </a:cubicBezTo>
                  <a:cubicBezTo>
                    <a:pt x="2" y="3"/>
                    <a:pt x="2" y="3"/>
                    <a:pt x="2" y="3"/>
                  </a:cubicBezTo>
                  <a:cubicBezTo>
                    <a:pt x="2" y="3"/>
                    <a:pt x="3" y="3"/>
                    <a:pt x="3" y="2"/>
                  </a:cubicBezTo>
                  <a:cubicBezTo>
                    <a:pt x="4" y="1"/>
                    <a:pt x="3" y="0"/>
                    <a:pt x="2" y="0"/>
                  </a:cubicBezTo>
                  <a:cubicBezTo>
                    <a:pt x="2" y="0"/>
                    <a:pt x="2" y="0"/>
                    <a:pt x="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0" name="Google Shape;770;p82"/>
            <p:cNvSpPr/>
            <p:nvPr/>
          </p:nvSpPr>
          <p:spPr>
            <a:xfrm>
              <a:off x="3768225" y="1843636"/>
              <a:ext cx="43793" cy="70743"/>
            </a:xfrm>
            <a:custGeom>
              <a:rect b="b" l="l" r="r" t="t"/>
              <a:pathLst>
                <a:path extrusionOk="0" h="20" w="13">
                  <a:moveTo>
                    <a:pt x="11" y="18"/>
                  </a:moveTo>
                  <a:cubicBezTo>
                    <a:pt x="11" y="18"/>
                    <a:pt x="11" y="18"/>
                    <a:pt x="11" y="18"/>
                  </a:cubicBezTo>
                  <a:cubicBezTo>
                    <a:pt x="10" y="18"/>
                    <a:pt x="10" y="19"/>
                    <a:pt x="10" y="20"/>
                  </a:cubicBezTo>
                  <a:cubicBezTo>
                    <a:pt x="11" y="20"/>
                    <a:pt x="12" y="19"/>
                    <a:pt x="13" y="19"/>
                  </a:cubicBezTo>
                  <a:cubicBezTo>
                    <a:pt x="13" y="19"/>
                    <a:pt x="13" y="19"/>
                    <a:pt x="13" y="19"/>
                  </a:cubicBezTo>
                  <a:cubicBezTo>
                    <a:pt x="13" y="18"/>
                    <a:pt x="12" y="18"/>
                    <a:pt x="11" y="18"/>
                  </a:cubicBezTo>
                  <a:moveTo>
                    <a:pt x="7" y="9"/>
                  </a:moveTo>
                  <a:cubicBezTo>
                    <a:pt x="6" y="9"/>
                    <a:pt x="6" y="9"/>
                    <a:pt x="6" y="9"/>
                  </a:cubicBezTo>
                  <a:cubicBezTo>
                    <a:pt x="5" y="10"/>
                    <a:pt x="5" y="11"/>
                    <a:pt x="5" y="11"/>
                  </a:cubicBezTo>
                  <a:cubicBezTo>
                    <a:pt x="5" y="12"/>
                    <a:pt x="6" y="12"/>
                    <a:pt x="7" y="12"/>
                  </a:cubicBezTo>
                  <a:cubicBezTo>
                    <a:pt x="7" y="12"/>
                    <a:pt x="7" y="12"/>
                    <a:pt x="7" y="12"/>
                  </a:cubicBezTo>
                  <a:cubicBezTo>
                    <a:pt x="8" y="12"/>
                    <a:pt x="9" y="11"/>
                    <a:pt x="8" y="10"/>
                  </a:cubicBezTo>
                  <a:cubicBezTo>
                    <a:pt x="8" y="9"/>
                    <a:pt x="7" y="9"/>
                    <a:pt x="7" y="9"/>
                  </a:cubicBezTo>
                  <a:moveTo>
                    <a:pt x="2" y="0"/>
                  </a:moveTo>
                  <a:cubicBezTo>
                    <a:pt x="2" y="0"/>
                    <a:pt x="1" y="0"/>
                    <a:pt x="1" y="0"/>
                  </a:cubicBezTo>
                  <a:cubicBezTo>
                    <a:pt x="0" y="1"/>
                    <a:pt x="0" y="2"/>
                    <a:pt x="0" y="3"/>
                  </a:cubicBezTo>
                  <a:cubicBezTo>
                    <a:pt x="1" y="3"/>
                    <a:pt x="1" y="3"/>
                    <a:pt x="2" y="3"/>
                  </a:cubicBezTo>
                  <a:cubicBezTo>
                    <a:pt x="3" y="3"/>
                    <a:pt x="3" y="3"/>
                    <a:pt x="3" y="3"/>
                  </a:cubicBezTo>
                  <a:cubicBezTo>
                    <a:pt x="3" y="3"/>
                    <a:pt x="4" y="2"/>
                    <a:pt x="3" y="1"/>
                  </a:cubicBezTo>
                  <a:cubicBezTo>
                    <a:pt x="3" y="0"/>
                    <a:pt x="2" y="0"/>
                    <a:pt x="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1" name="Google Shape;771;p82"/>
            <p:cNvSpPr/>
            <p:nvPr/>
          </p:nvSpPr>
          <p:spPr>
            <a:xfrm>
              <a:off x="4034350" y="1762789"/>
              <a:ext cx="407607" cy="407607"/>
            </a:xfrm>
            <a:custGeom>
              <a:rect b="b" l="l" r="r" t="t"/>
              <a:pathLst>
                <a:path extrusionOk="0" h="120" w="120">
                  <a:moveTo>
                    <a:pt x="57" y="117"/>
                  </a:moveTo>
                  <a:cubicBezTo>
                    <a:pt x="56" y="117"/>
                    <a:pt x="55" y="117"/>
                    <a:pt x="55" y="116"/>
                  </a:cubicBezTo>
                  <a:cubicBezTo>
                    <a:pt x="55" y="115"/>
                    <a:pt x="56" y="114"/>
                    <a:pt x="57" y="114"/>
                  </a:cubicBezTo>
                  <a:cubicBezTo>
                    <a:pt x="57" y="114"/>
                    <a:pt x="57" y="114"/>
                    <a:pt x="57" y="114"/>
                  </a:cubicBezTo>
                  <a:cubicBezTo>
                    <a:pt x="58" y="114"/>
                    <a:pt x="58" y="115"/>
                    <a:pt x="58" y="116"/>
                  </a:cubicBezTo>
                  <a:cubicBezTo>
                    <a:pt x="58" y="117"/>
                    <a:pt x="58" y="117"/>
                    <a:pt x="57" y="117"/>
                  </a:cubicBezTo>
                  <a:cubicBezTo>
                    <a:pt x="57" y="117"/>
                    <a:pt x="57" y="117"/>
                    <a:pt x="57" y="117"/>
                  </a:cubicBezTo>
                  <a:moveTo>
                    <a:pt x="57" y="107"/>
                  </a:moveTo>
                  <a:cubicBezTo>
                    <a:pt x="56" y="107"/>
                    <a:pt x="56" y="107"/>
                    <a:pt x="56" y="106"/>
                  </a:cubicBezTo>
                  <a:cubicBezTo>
                    <a:pt x="56" y="105"/>
                    <a:pt x="57" y="104"/>
                    <a:pt x="57" y="104"/>
                  </a:cubicBezTo>
                  <a:cubicBezTo>
                    <a:pt x="57" y="104"/>
                    <a:pt x="57" y="104"/>
                    <a:pt x="58" y="104"/>
                  </a:cubicBezTo>
                  <a:cubicBezTo>
                    <a:pt x="58" y="104"/>
                    <a:pt x="59" y="105"/>
                    <a:pt x="59" y="106"/>
                  </a:cubicBezTo>
                  <a:cubicBezTo>
                    <a:pt x="59" y="107"/>
                    <a:pt x="58" y="107"/>
                    <a:pt x="57" y="107"/>
                  </a:cubicBezTo>
                  <a:cubicBezTo>
                    <a:pt x="57" y="107"/>
                    <a:pt x="57" y="107"/>
                    <a:pt x="57" y="107"/>
                  </a:cubicBezTo>
                  <a:moveTo>
                    <a:pt x="58" y="97"/>
                  </a:moveTo>
                  <a:cubicBezTo>
                    <a:pt x="57" y="97"/>
                    <a:pt x="56" y="97"/>
                    <a:pt x="56" y="96"/>
                  </a:cubicBezTo>
                  <a:cubicBezTo>
                    <a:pt x="57" y="95"/>
                    <a:pt x="57" y="94"/>
                    <a:pt x="58" y="94"/>
                  </a:cubicBezTo>
                  <a:cubicBezTo>
                    <a:pt x="58" y="94"/>
                    <a:pt x="58" y="94"/>
                    <a:pt x="58" y="94"/>
                  </a:cubicBezTo>
                  <a:cubicBezTo>
                    <a:pt x="59" y="94"/>
                    <a:pt x="60" y="95"/>
                    <a:pt x="60" y="96"/>
                  </a:cubicBezTo>
                  <a:cubicBezTo>
                    <a:pt x="60" y="97"/>
                    <a:pt x="59" y="97"/>
                    <a:pt x="58" y="97"/>
                  </a:cubicBezTo>
                  <a:cubicBezTo>
                    <a:pt x="58" y="97"/>
                    <a:pt x="58" y="97"/>
                    <a:pt x="58" y="97"/>
                  </a:cubicBezTo>
                  <a:moveTo>
                    <a:pt x="59" y="87"/>
                  </a:moveTo>
                  <a:cubicBezTo>
                    <a:pt x="58" y="87"/>
                    <a:pt x="57" y="87"/>
                    <a:pt x="57" y="86"/>
                  </a:cubicBezTo>
                  <a:cubicBezTo>
                    <a:pt x="57" y="85"/>
                    <a:pt x="58" y="84"/>
                    <a:pt x="59" y="84"/>
                  </a:cubicBezTo>
                  <a:cubicBezTo>
                    <a:pt x="59" y="84"/>
                    <a:pt x="59" y="84"/>
                    <a:pt x="59" y="84"/>
                  </a:cubicBezTo>
                  <a:cubicBezTo>
                    <a:pt x="60" y="84"/>
                    <a:pt x="61" y="85"/>
                    <a:pt x="61" y="86"/>
                  </a:cubicBezTo>
                  <a:cubicBezTo>
                    <a:pt x="60" y="87"/>
                    <a:pt x="60" y="87"/>
                    <a:pt x="59" y="87"/>
                  </a:cubicBezTo>
                  <a:cubicBezTo>
                    <a:pt x="59" y="87"/>
                    <a:pt x="59" y="87"/>
                    <a:pt x="59" y="87"/>
                  </a:cubicBezTo>
                  <a:moveTo>
                    <a:pt x="59" y="78"/>
                  </a:moveTo>
                  <a:cubicBezTo>
                    <a:pt x="59" y="77"/>
                    <a:pt x="58" y="77"/>
                    <a:pt x="58" y="76"/>
                  </a:cubicBezTo>
                  <a:cubicBezTo>
                    <a:pt x="58" y="75"/>
                    <a:pt x="59" y="74"/>
                    <a:pt x="60" y="74"/>
                  </a:cubicBezTo>
                  <a:cubicBezTo>
                    <a:pt x="60" y="74"/>
                    <a:pt x="60" y="74"/>
                    <a:pt x="60" y="74"/>
                  </a:cubicBezTo>
                  <a:cubicBezTo>
                    <a:pt x="61" y="74"/>
                    <a:pt x="61" y="75"/>
                    <a:pt x="61" y="76"/>
                  </a:cubicBezTo>
                  <a:cubicBezTo>
                    <a:pt x="61" y="77"/>
                    <a:pt x="60" y="78"/>
                    <a:pt x="60" y="78"/>
                  </a:cubicBezTo>
                  <a:cubicBezTo>
                    <a:pt x="59" y="78"/>
                    <a:pt x="59" y="78"/>
                    <a:pt x="59" y="78"/>
                  </a:cubicBezTo>
                  <a:moveTo>
                    <a:pt x="111" y="75"/>
                  </a:moveTo>
                  <a:cubicBezTo>
                    <a:pt x="110" y="75"/>
                    <a:pt x="110" y="74"/>
                    <a:pt x="110" y="73"/>
                  </a:cubicBezTo>
                  <a:cubicBezTo>
                    <a:pt x="110" y="72"/>
                    <a:pt x="111" y="72"/>
                    <a:pt x="112" y="72"/>
                  </a:cubicBezTo>
                  <a:cubicBezTo>
                    <a:pt x="112" y="72"/>
                    <a:pt x="112" y="72"/>
                    <a:pt x="112" y="72"/>
                  </a:cubicBezTo>
                  <a:cubicBezTo>
                    <a:pt x="113" y="72"/>
                    <a:pt x="113" y="73"/>
                    <a:pt x="113" y="74"/>
                  </a:cubicBezTo>
                  <a:cubicBezTo>
                    <a:pt x="113" y="74"/>
                    <a:pt x="112" y="75"/>
                    <a:pt x="112" y="75"/>
                  </a:cubicBezTo>
                  <a:cubicBezTo>
                    <a:pt x="111" y="75"/>
                    <a:pt x="111" y="75"/>
                    <a:pt x="111" y="75"/>
                  </a:cubicBezTo>
                  <a:moveTo>
                    <a:pt x="102" y="74"/>
                  </a:moveTo>
                  <a:cubicBezTo>
                    <a:pt x="101" y="74"/>
                    <a:pt x="101" y="74"/>
                    <a:pt x="101" y="74"/>
                  </a:cubicBezTo>
                  <a:cubicBezTo>
                    <a:pt x="100" y="74"/>
                    <a:pt x="100" y="73"/>
                    <a:pt x="100" y="72"/>
                  </a:cubicBezTo>
                  <a:cubicBezTo>
                    <a:pt x="100" y="71"/>
                    <a:pt x="101" y="71"/>
                    <a:pt x="102" y="71"/>
                  </a:cubicBezTo>
                  <a:cubicBezTo>
                    <a:pt x="102" y="71"/>
                    <a:pt x="102" y="71"/>
                    <a:pt x="102" y="71"/>
                  </a:cubicBezTo>
                  <a:cubicBezTo>
                    <a:pt x="103" y="71"/>
                    <a:pt x="103" y="72"/>
                    <a:pt x="103" y="72"/>
                  </a:cubicBezTo>
                  <a:cubicBezTo>
                    <a:pt x="103" y="73"/>
                    <a:pt x="102" y="74"/>
                    <a:pt x="102" y="74"/>
                  </a:cubicBezTo>
                  <a:moveTo>
                    <a:pt x="92" y="73"/>
                  </a:moveTo>
                  <a:cubicBezTo>
                    <a:pt x="91" y="73"/>
                    <a:pt x="91" y="73"/>
                    <a:pt x="91" y="73"/>
                  </a:cubicBezTo>
                  <a:cubicBezTo>
                    <a:pt x="91" y="73"/>
                    <a:pt x="90" y="72"/>
                    <a:pt x="90" y="71"/>
                  </a:cubicBezTo>
                  <a:cubicBezTo>
                    <a:pt x="90" y="70"/>
                    <a:pt x="91" y="69"/>
                    <a:pt x="92" y="69"/>
                  </a:cubicBezTo>
                  <a:cubicBezTo>
                    <a:pt x="92" y="69"/>
                    <a:pt x="92" y="70"/>
                    <a:pt x="92" y="70"/>
                  </a:cubicBezTo>
                  <a:cubicBezTo>
                    <a:pt x="93" y="70"/>
                    <a:pt x="93" y="70"/>
                    <a:pt x="93" y="71"/>
                  </a:cubicBezTo>
                  <a:cubicBezTo>
                    <a:pt x="93" y="72"/>
                    <a:pt x="92" y="73"/>
                    <a:pt x="92" y="73"/>
                  </a:cubicBezTo>
                  <a:moveTo>
                    <a:pt x="82" y="72"/>
                  </a:moveTo>
                  <a:cubicBezTo>
                    <a:pt x="81" y="72"/>
                    <a:pt x="80" y="71"/>
                    <a:pt x="80" y="70"/>
                  </a:cubicBezTo>
                  <a:cubicBezTo>
                    <a:pt x="80" y="69"/>
                    <a:pt x="81" y="68"/>
                    <a:pt x="82" y="68"/>
                  </a:cubicBezTo>
                  <a:cubicBezTo>
                    <a:pt x="82" y="68"/>
                    <a:pt x="82" y="68"/>
                    <a:pt x="82" y="68"/>
                  </a:cubicBezTo>
                  <a:cubicBezTo>
                    <a:pt x="83" y="68"/>
                    <a:pt x="83" y="69"/>
                    <a:pt x="83" y="70"/>
                  </a:cubicBezTo>
                  <a:cubicBezTo>
                    <a:pt x="83" y="71"/>
                    <a:pt x="83" y="72"/>
                    <a:pt x="82" y="72"/>
                  </a:cubicBezTo>
                  <a:cubicBezTo>
                    <a:pt x="82" y="72"/>
                    <a:pt x="82" y="72"/>
                    <a:pt x="82" y="72"/>
                  </a:cubicBezTo>
                  <a:moveTo>
                    <a:pt x="72" y="71"/>
                  </a:moveTo>
                  <a:cubicBezTo>
                    <a:pt x="71" y="70"/>
                    <a:pt x="70" y="70"/>
                    <a:pt x="70" y="69"/>
                  </a:cubicBezTo>
                  <a:cubicBezTo>
                    <a:pt x="70" y="68"/>
                    <a:pt x="71" y="67"/>
                    <a:pt x="72" y="67"/>
                  </a:cubicBezTo>
                  <a:cubicBezTo>
                    <a:pt x="72" y="67"/>
                    <a:pt x="72" y="67"/>
                    <a:pt x="72" y="67"/>
                  </a:cubicBezTo>
                  <a:cubicBezTo>
                    <a:pt x="73" y="67"/>
                    <a:pt x="74" y="68"/>
                    <a:pt x="73" y="69"/>
                  </a:cubicBezTo>
                  <a:cubicBezTo>
                    <a:pt x="73" y="70"/>
                    <a:pt x="73" y="71"/>
                    <a:pt x="72" y="71"/>
                  </a:cubicBezTo>
                  <a:cubicBezTo>
                    <a:pt x="72" y="71"/>
                    <a:pt x="72" y="71"/>
                    <a:pt x="72" y="71"/>
                  </a:cubicBezTo>
                  <a:moveTo>
                    <a:pt x="59" y="69"/>
                  </a:moveTo>
                  <a:cubicBezTo>
                    <a:pt x="58" y="68"/>
                    <a:pt x="58" y="68"/>
                    <a:pt x="58" y="68"/>
                  </a:cubicBezTo>
                  <a:cubicBezTo>
                    <a:pt x="57" y="68"/>
                    <a:pt x="57" y="67"/>
                    <a:pt x="57" y="66"/>
                  </a:cubicBezTo>
                  <a:cubicBezTo>
                    <a:pt x="57" y="66"/>
                    <a:pt x="58" y="65"/>
                    <a:pt x="59" y="65"/>
                  </a:cubicBezTo>
                  <a:cubicBezTo>
                    <a:pt x="59" y="65"/>
                    <a:pt x="59" y="65"/>
                    <a:pt x="59" y="65"/>
                  </a:cubicBezTo>
                  <a:cubicBezTo>
                    <a:pt x="60" y="66"/>
                    <a:pt x="60" y="66"/>
                    <a:pt x="60" y="67"/>
                  </a:cubicBezTo>
                  <a:cubicBezTo>
                    <a:pt x="61" y="66"/>
                    <a:pt x="61" y="66"/>
                    <a:pt x="62" y="66"/>
                  </a:cubicBezTo>
                  <a:cubicBezTo>
                    <a:pt x="62" y="66"/>
                    <a:pt x="62" y="66"/>
                    <a:pt x="62" y="66"/>
                  </a:cubicBezTo>
                  <a:cubicBezTo>
                    <a:pt x="63" y="66"/>
                    <a:pt x="64" y="67"/>
                    <a:pt x="64" y="68"/>
                  </a:cubicBezTo>
                  <a:cubicBezTo>
                    <a:pt x="63" y="69"/>
                    <a:pt x="63" y="69"/>
                    <a:pt x="62" y="69"/>
                  </a:cubicBezTo>
                  <a:cubicBezTo>
                    <a:pt x="62" y="69"/>
                    <a:pt x="62" y="69"/>
                    <a:pt x="62" y="69"/>
                  </a:cubicBezTo>
                  <a:cubicBezTo>
                    <a:pt x="61" y="69"/>
                    <a:pt x="60" y="69"/>
                    <a:pt x="60" y="68"/>
                  </a:cubicBezTo>
                  <a:cubicBezTo>
                    <a:pt x="60" y="68"/>
                    <a:pt x="59" y="69"/>
                    <a:pt x="59" y="69"/>
                  </a:cubicBezTo>
                  <a:moveTo>
                    <a:pt x="49" y="65"/>
                  </a:moveTo>
                  <a:cubicBezTo>
                    <a:pt x="49" y="65"/>
                    <a:pt x="49" y="65"/>
                    <a:pt x="49" y="65"/>
                  </a:cubicBezTo>
                  <a:cubicBezTo>
                    <a:pt x="48" y="64"/>
                    <a:pt x="48" y="63"/>
                    <a:pt x="48" y="62"/>
                  </a:cubicBezTo>
                  <a:cubicBezTo>
                    <a:pt x="48" y="62"/>
                    <a:pt x="49" y="61"/>
                    <a:pt x="50" y="61"/>
                  </a:cubicBezTo>
                  <a:cubicBezTo>
                    <a:pt x="50" y="61"/>
                    <a:pt x="50" y="61"/>
                    <a:pt x="50" y="61"/>
                  </a:cubicBezTo>
                  <a:cubicBezTo>
                    <a:pt x="51" y="62"/>
                    <a:pt x="51" y="63"/>
                    <a:pt x="51" y="64"/>
                  </a:cubicBezTo>
                  <a:cubicBezTo>
                    <a:pt x="51" y="64"/>
                    <a:pt x="50" y="65"/>
                    <a:pt x="49" y="65"/>
                  </a:cubicBezTo>
                  <a:moveTo>
                    <a:pt x="40" y="61"/>
                  </a:moveTo>
                  <a:cubicBezTo>
                    <a:pt x="40" y="61"/>
                    <a:pt x="40" y="61"/>
                    <a:pt x="40" y="61"/>
                  </a:cubicBezTo>
                  <a:cubicBezTo>
                    <a:pt x="39" y="60"/>
                    <a:pt x="38" y="59"/>
                    <a:pt x="39" y="58"/>
                  </a:cubicBezTo>
                  <a:cubicBezTo>
                    <a:pt x="39" y="58"/>
                    <a:pt x="40" y="57"/>
                    <a:pt x="40" y="57"/>
                  </a:cubicBezTo>
                  <a:cubicBezTo>
                    <a:pt x="41" y="57"/>
                    <a:pt x="41" y="57"/>
                    <a:pt x="41" y="58"/>
                  </a:cubicBezTo>
                  <a:cubicBezTo>
                    <a:pt x="42" y="58"/>
                    <a:pt x="42" y="59"/>
                    <a:pt x="42" y="60"/>
                  </a:cubicBezTo>
                  <a:cubicBezTo>
                    <a:pt x="42" y="60"/>
                    <a:pt x="41" y="61"/>
                    <a:pt x="40" y="61"/>
                  </a:cubicBezTo>
                  <a:moveTo>
                    <a:pt x="31" y="57"/>
                  </a:moveTo>
                  <a:cubicBezTo>
                    <a:pt x="30" y="57"/>
                    <a:pt x="30" y="57"/>
                    <a:pt x="30" y="57"/>
                  </a:cubicBezTo>
                  <a:cubicBezTo>
                    <a:pt x="30" y="56"/>
                    <a:pt x="29" y="55"/>
                    <a:pt x="30" y="55"/>
                  </a:cubicBezTo>
                  <a:cubicBezTo>
                    <a:pt x="30" y="54"/>
                    <a:pt x="30" y="54"/>
                    <a:pt x="31" y="54"/>
                  </a:cubicBezTo>
                  <a:cubicBezTo>
                    <a:pt x="31" y="54"/>
                    <a:pt x="32" y="54"/>
                    <a:pt x="32" y="54"/>
                  </a:cubicBezTo>
                  <a:cubicBezTo>
                    <a:pt x="33" y="54"/>
                    <a:pt x="33" y="55"/>
                    <a:pt x="33" y="56"/>
                  </a:cubicBezTo>
                  <a:cubicBezTo>
                    <a:pt x="32" y="57"/>
                    <a:pt x="32" y="57"/>
                    <a:pt x="31" y="57"/>
                  </a:cubicBezTo>
                  <a:moveTo>
                    <a:pt x="22" y="53"/>
                  </a:moveTo>
                  <a:cubicBezTo>
                    <a:pt x="21" y="53"/>
                    <a:pt x="21" y="53"/>
                    <a:pt x="21" y="53"/>
                  </a:cubicBezTo>
                  <a:cubicBezTo>
                    <a:pt x="20" y="52"/>
                    <a:pt x="20" y="51"/>
                    <a:pt x="20" y="51"/>
                  </a:cubicBezTo>
                  <a:cubicBezTo>
                    <a:pt x="21" y="50"/>
                    <a:pt x="21" y="50"/>
                    <a:pt x="22" y="50"/>
                  </a:cubicBezTo>
                  <a:cubicBezTo>
                    <a:pt x="22" y="50"/>
                    <a:pt x="22" y="50"/>
                    <a:pt x="23" y="50"/>
                  </a:cubicBezTo>
                  <a:cubicBezTo>
                    <a:pt x="23" y="50"/>
                    <a:pt x="24" y="51"/>
                    <a:pt x="23" y="52"/>
                  </a:cubicBezTo>
                  <a:cubicBezTo>
                    <a:pt x="23" y="53"/>
                    <a:pt x="23" y="53"/>
                    <a:pt x="22" y="53"/>
                  </a:cubicBezTo>
                  <a:moveTo>
                    <a:pt x="13" y="49"/>
                  </a:moveTo>
                  <a:cubicBezTo>
                    <a:pt x="12" y="49"/>
                    <a:pt x="12" y="49"/>
                    <a:pt x="12" y="49"/>
                  </a:cubicBezTo>
                  <a:cubicBezTo>
                    <a:pt x="11" y="49"/>
                    <a:pt x="11" y="48"/>
                    <a:pt x="11" y="47"/>
                  </a:cubicBezTo>
                  <a:cubicBezTo>
                    <a:pt x="11" y="46"/>
                    <a:pt x="12" y="46"/>
                    <a:pt x="13" y="46"/>
                  </a:cubicBezTo>
                  <a:cubicBezTo>
                    <a:pt x="13" y="46"/>
                    <a:pt x="13" y="46"/>
                    <a:pt x="13" y="46"/>
                  </a:cubicBezTo>
                  <a:cubicBezTo>
                    <a:pt x="14" y="46"/>
                    <a:pt x="15" y="47"/>
                    <a:pt x="14" y="48"/>
                  </a:cubicBezTo>
                  <a:cubicBezTo>
                    <a:pt x="14" y="49"/>
                    <a:pt x="13" y="49"/>
                    <a:pt x="13" y="49"/>
                  </a:cubicBezTo>
                  <a:moveTo>
                    <a:pt x="60" y="0"/>
                  </a:moveTo>
                  <a:cubicBezTo>
                    <a:pt x="33" y="0"/>
                    <a:pt x="10" y="18"/>
                    <a:pt x="3" y="42"/>
                  </a:cubicBezTo>
                  <a:cubicBezTo>
                    <a:pt x="3" y="42"/>
                    <a:pt x="3" y="42"/>
                    <a:pt x="3" y="42"/>
                  </a:cubicBezTo>
                  <a:cubicBezTo>
                    <a:pt x="4" y="42"/>
                    <a:pt x="4" y="42"/>
                    <a:pt x="4" y="42"/>
                  </a:cubicBezTo>
                  <a:cubicBezTo>
                    <a:pt x="5" y="42"/>
                    <a:pt x="5" y="43"/>
                    <a:pt x="5" y="44"/>
                  </a:cubicBezTo>
                  <a:cubicBezTo>
                    <a:pt x="5" y="45"/>
                    <a:pt x="4" y="45"/>
                    <a:pt x="3" y="45"/>
                  </a:cubicBezTo>
                  <a:cubicBezTo>
                    <a:pt x="3" y="45"/>
                    <a:pt x="3" y="45"/>
                    <a:pt x="3" y="45"/>
                  </a:cubicBezTo>
                  <a:cubicBezTo>
                    <a:pt x="3" y="45"/>
                    <a:pt x="2" y="45"/>
                    <a:pt x="2" y="44"/>
                  </a:cubicBezTo>
                  <a:cubicBezTo>
                    <a:pt x="1" y="49"/>
                    <a:pt x="0" y="55"/>
                    <a:pt x="0" y="60"/>
                  </a:cubicBezTo>
                  <a:cubicBezTo>
                    <a:pt x="0" y="93"/>
                    <a:pt x="27" y="120"/>
                    <a:pt x="60" y="120"/>
                  </a:cubicBezTo>
                  <a:cubicBezTo>
                    <a:pt x="93" y="120"/>
                    <a:pt x="120" y="93"/>
                    <a:pt x="120" y="60"/>
                  </a:cubicBezTo>
                  <a:cubicBezTo>
                    <a:pt x="120" y="27"/>
                    <a:pt x="93" y="0"/>
                    <a:pt x="60"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2" name="Google Shape;772;p82"/>
            <p:cNvSpPr/>
            <p:nvPr/>
          </p:nvSpPr>
          <p:spPr>
            <a:xfrm>
              <a:off x="4041087" y="1907641"/>
              <a:ext cx="198751" cy="90955"/>
            </a:xfrm>
            <a:custGeom>
              <a:rect b="b" l="l" r="r" t="t"/>
              <a:pathLst>
                <a:path extrusionOk="0" h="27" w="58">
                  <a:moveTo>
                    <a:pt x="57" y="23"/>
                  </a:moveTo>
                  <a:cubicBezTo>
                    <a:pt x="56" y="23"/>
                    <a:pt x="55" y="24"/>
                    <a:pt x="55" y="24"/>
                  </a:cubicBezTo>
                  <a:cubicBezTo>
                    <a:pt x="55" y="25"/>
                    <a:pt x="55" y="26"/>
                    <a:pt x="56" y="26"/>
                  </a:cubicBezTo>
                  <a:cubicBezTo>
                    <a:pt x="57" y="27"/>
                    <a:pt x="57" y="27"/>
                    <a:pt x="57" y="27"/>
                  </a:cubicBezTo>
                  <a:cubicBezTo>
                    <a:pt x="57" y="27"/>
                    <a:pt x="58" y="26"/>
                    <a:pt x="58" y="26"/>
                  </a:cubicBezTo>
                  <a:cubicBezTo>
                    <a:pt x="58" y="26"/>
                    <a:pt x="58" y="26"/>
                    <a:pt x="58" y="26"/>
                  </a:cubicBezTo>
                  <a:cubicBezTo>
                    <a:pt x="58" y="25"/>
                    <a:pt x="58" y="25"/>
                    <a:pt x="58" y="25"/>
                  </a:cubicBezTo>
                  <a:cubicBezTo>
                    <a:pt x="58" y="24"/>
                    <a:pt x="58" y="24"/>
                    <a:pt x="57" y="23"/>
                  </a:cubicBezTo>
                  <a:cubicBezTo>
                    <a:pt x="57" y="23"/>
                    <a:pt x="57" y="23"/>
                    <a:pt x="57" y="23"/>
                  </a:cubicBezTo>
                  <a:moveTo>
                    <a:pt x="48" y="19"/>
                  </a:moveTo>
                  <a:cubicBezTo>
                    <a:pt x="47" y="19"/>
                    <a:pt x="46" y="20"/>
                    <a:pt x="46" y="20"/>
                  </a:cubicBezTo>
                  <a:cubicBezTo>
                    <a:pt x="46" y="21"/>
                    <a:pt x="46" y="22"/>
                    <a:pt x="47" y="23"/>
                  </a:cubicBezTo>
                  <a:cubicBezTo>
                    <a:pt x="47" y="23"/>
                    <a:pt x="47" y="23"/>
                    <a:pt x="47" y="23"/>
                  </a:cubicBezTo>
                  <a:cubicBezTo>
                    <a:pt x="48" y="23"/>
                    <a:pt x="49" y="22"/>
                    <a:pt x="49" y="22"/>
                  </a:cubicBezTo>
                  <a:cubicBezTo>
                    <a:pt x="49" y="21"/>
                    <a:pt x="49" y="20"/>
                    <a:pt x="48" y="19"/>
                  </a:cubicBezTo>
                  <a:cubicBezTo>
                    <a:pt x="48" y="19"/>
                    <a:pt x="48" y="19"/>
                    <a:pt x="48" y="19"/>
                  </a:cubicBezTo>
                  <a:moveTo>
                    <a:pt x="38" y="15"/>
                  </a:moveTo>
                  <a:cubicBezTo>
                    <a:pt x="38" y="15"/>
                    <a:pt x="37" y="16"/>
                    <a:pt x="37" y="16"/>
                  </a:cubicBezTo>
                  <a:cubicBezTo>
                    <a:pt x="36" y="17"/>
                    <a:pt x="37" y="18"/>
                    <a:pt x="38" y="19"/>
                  </a:cubicBezTo>
                  <a:cubicBezTo>
                    <a:pt x="38" y="19"/>
                    <a:pt x="38" y="19"/>
                    <a:pt x="38" y="19"/>
                  </a:cubicBezTo>
                  <a:cubicBezTo>
                    <a:pt x="39" y="19"/>
                    <a:pt x="40" y="18"/>
                    <a:pt x="40" y="18"/>
                  </a:cubicBezTo>
                  <a:cubicBezTo>
                    <a:pt x="40" y="17"/>
                    <a:pt x="40" y="16"/>
                    <a:pt x="39" y="16"/>
                  </a:cubicBezTo>
                  <a:cubicBezTo>
                    <a:pt x="39" y="15"/>
                    <a:pt x="39" y="15"/>
                    <a:pt x="38" y="15"/>
                  </a:cubicBezTo>
                  <a:moveTo>
                    <a:pt x="29" y="12"/>
                  </a:moveTo>
                  <a:cubicBezTo>
                    <a:pt x="28" y="12"/>
                    <a:pt x="28" y="12"/>
                    <a:pt x="28" y="13"/>
                  </a:cubicBezTo>
                  <a:cubicBezTo>
                    <a:pt x="27" y="13"/>
                    <a:pt x="28" y="14"/>
                    <a:pt x="28" y="15"/>
                  </a:cubicBezTo>
                  <a:cubicBezTo>
                    <a:pt x="29" y="15"/>
                    <a:pt x="29" y="15"/>
                    <a:pt x="29" y="15"/>
                  </a:cubicBezTo>
                  <a:cubicBezTo>
                    <a:pt x="30" y="15"/>
                    <a:pt x="30" y="15"/>
                    <a:pt x="31" y="14"/>
                  </a:cubicBezTo>
                  <a:cubicBezTo>
                    <a:pt x="31" y="13"/>
                    <a:pt x="31" y="12"/>
                    <a:pt x="30" y="12"/>
                  </a:cubicBezTo>
                  <a:cubicBezTo>
                    <a:pt x="30" y="12"/>
                    <a:pt x="29" y="12"/>
                    <a:pt x="29" y="12"/>
                  </a:cubicBezTo>
                  <a:moveTo>
                    <a:pt x="20" y="8"/>
                  </a:moveTo>
                  <a:cubicBezTo>
                    <a:pt x="19" y="8"/>
                    <a:pt x="19" y="8"/>
                    <a:pt x="18" y="9"/>
                  </a:cubicBezTo>
                  <a:cubicBezTo>
                    <a:pt x="18" y="9"/>
                    <a:pt x="18" y="10"/>
                    <a:pt x="19" y="11"/>
                  </a:cubicBezTo>
                  <a:cubicBezTo>
                    <a:pt x="20" y="11"/>
                    <a:pt x="20" y="11"/>
                    <a:pt x="20" y="11"/>
                  </a:cubicBezTo>
                  <a:cubicBezTo>
                    <a:pt x="21" y="11"/>
                    <a:pt x="21" y="11"/>
                    <a:pt x="21" y="10"/>
                  </a:cubicBezTo>
                  <a:cubicBezTo>
                    <a:pt x="22" y="9"/>
                    <a:pt x="21" y="8"/>
                    <a:pt x="21" y="8"/>
                  </a:cubicBezTo>
                  <a:cubicBezTo>
                    <a:pt x="20" y="8"/>
                    <a:pt x="20" y="8"/>
                    <a:pt x="20" y="8"/>
                  </a:cubicBezTo>
                  <a:moveTo>
                    <a:pt x="11" y="4"/>
                  </a:moveTo>
                  <a:cubicBezTo>
                    <a:pt x="10" y="4"/>
                    <a:pt x="9" y="4"/>
                    <a:pt x="9" y="5"/>
                  </a:cubicBezTo>
                  <a:cubicBezTo>
                    <a:pt x="9" y="6"/>
                    <a:pt x="9" y="7"/>
                    <a:pt x="10" y="7"/>
                  </a:cubicBezTo>
                  <a:cubicBezTo>
                    <a:pt x="11" y="7"/>
                    <a:pt x="11" y="7"/>
                    <a:pt x="11" y="7"/>
                  </a:cubicBezTo>
                  <a:cubicBezTo>
                    <a:pt x="11" y="7"/>
                    <a:pt x="12" y="7"/>
                    <a:pt x="12" y="6"/>
                  </a:cubicBezTo>
                  <a:cubicBezTo>
                    <a:pt x="13" y="5"/>
                    <a:pt x="12" y="4"/>
                    <a:pt x="11" y="4"/>
                  </a:cubicBezTo>
                  <a:cubicBezTo>
                    <a:pt x="11" y="4"/>
                    <a:pt x="11" y="4"/>
                    <a:pt x="11" y="4"/>
                  </a:cubicBezTo>
                  <a:moveTo>
                    <a:pt x="1" y="0"/>
                  </a:moveTo>
                  <a:cubicBezTo>
                    <a:pt x="1" y="0"/>
                    <a:pt x="1" y="0"/>
                    <a:pt x="1" y="0"/>
                  </a:cubicBezTo>
                  <a:cubicBezTo>
                    <a:pt x="1" y="1"/>
                    <a:pt x="0" y="2"/>
                    <a:pt x="0" y="2"/>
                  </a:cubicBezTo>
                  <a:cubicBezTo>
                    <a:pt x="0" y="3"/>
                    <a:pt x="1" y="3"/>
                    <a:pt x="1" y="3"/>
                  </a:cubicBezTo>
                  <a:cubicBezTo>
                    <a:pt x="1" y="3"/>
                    <a:pt x="1" y="3"/>
                    <a:pt x="1" y="3"/>
                  </a:cubicBezTo>
                  <a:cubicBezTo>
                    <a:pt x="2" y="3"/>
                    <a:pt x="3" y="3"/>
                    <a:pt x="3" y="2"/>
                  </a:cubicBezTo>
                  <a:cubicBezTo>
                    <a:pt x="3" y="1"/>
                    <a:pt x="3" y="0"/>
                    <a:pt x="2" y="0"/>
                  </a:cubicBezTo>
                  <a:cubicBezTo>
                    <a:pt x="2" y="0"/>
                    <a:pt x="2" y="0"/>
                    <a:pt x="1"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3" name="Google Shape;773;p82"/>
            <p:cNvSpPr/>
            <p:nvPr/>
          </p:nvSpPr>
          <p:spPr>
            <a:xfrm>
              <a:off x="4222994" y="1988489"/>
              <a:ext cx="195382" cy="171802"/>
            </a:xfrm>
            <a:custGeom>
              <a:rect b="b" l="l" r="r" t="t"/>
              <a:pathLst>
                <a:path extrusionOk="0" h="51" w="58">
                  <a:moveTo>
                    <a:pt x="2" y="48"/>
                  </a:moveTo>
                  <a:cubicBezTo>
                    <a:pt x="1" y="48"/>
                    <a:pt x="0" y="49"/>
                    <a:pt x="0" y="50"/>
                  </a:cubicBezTo>
                  <a:cubicBezTo>
                    <a:pt x="0" y="51"/>
                    <a:pt x="1" y="51"/>
                    <a:pt x="2" y="51"/>
                  </a:cubicBezTo>
                  <a:cubicBezTo>
                    <a:pt x="2" y="51"/>
                    <a:pt x="2" y="51"/>
                    <a:pt x="2" y="51"/>
                  </a:cubicBezTo>
                  <a:cubicBezTo>
                    <a:pt x="3" y="51"/>
                    <a:pt x="3" y="51"/>
                    <a:pt x="3" y="50"/>
                  </a:cubicBezTo>
                  <a:cubicBezTo>
                    <a:pt x="3" y="49"/>
                    <a:pt x="3" y="48"/>
                    <a:pt x="2" y="48"/>
                  </a:cubicBezTo>
                  <a:cubicBezTo>
                    <a:pt x="2" y="48"/>
                    <a:pt x="2" y="48"/>
                    <a:pt x="2" y="48"/>
                  </a:cubicBezTo>
                  <a:moveTo>
                    <a:pt x="2" y="38"/>
                  </a:moveTo>
                  <a:cubicBezTo>
                    <a:pt x="2" y="38"/>
                    <a:pt x="1" y="39"/>
                    <a:pt x="1" y="40"/>
                  </a:cubicBezTo>
                  <a:cubicBezTo>
                    <a:pt x="1" y="41"/>
                    <a:pt x="1" y="41"/>
                    <a:pt x="2" y="41"/>
                  </a:cubicBezTo>
                  <a:cubicBezTo>
                    <a:pt x="2" y="41"/>
                    <a:pt x="2" y="41"/>
                    <a:pt x="2" y="41"/>
                  </a:cubicBezTo>
                  <a:cubicBezTo>
                    <a:pt x="3" y="41"/>
                    <a:pt x="4" y="41"/>
                    <a:pt x="4" y="40"/>
                  </a:cubicBezTo>
                  <a:cubicBezTo>
                    <a:pt x="4" y="39"/>
                    <a:pt x="3" y="38"/>
                    <a:pt x="3" y="38"/>
                  </a:cubicBezTo>
                  <a:cubicBezTo>
                    <a:pt x="2" y="38"/>
                    <a:pt x="2" y="38"/>
                    <a:pt x="2" y="38"/>
                  </a:cubicBezTo>
                  <a:moveTo>
                    <a:pt x="3" y="28"/>
                  </a:moveTo>
                  <a:cubicBezTo>
                    <a:pt x="2" y="28"/>
                    <a:pt x="2" y="29"/>
                    <a:pt x="1" y="30"/>
                  </a:cubicBezTo>
                  <a:cubicBezTo>
                    <a:pt x="1" y="31"/>
                    <a:pt x="2" y="31"/>
                    <a:pt x="3" y="31"/>
                  </a:cubicBezTo>
                  <a:cubicBezTo>
                    <a:pt x="3" y="31"/>
                    <a:pt x="3" y="31"/>
                    <a:pt x="3" y="31"/>
                  </a:cubicBezTo>
                  <a:cubicBezTo>
                    <a:pt x="4" y="31"/>
                    <a:pt x="5" y="31"/>
                    <a:pt x="5" y="30"/>
                  </a:cubicBezTo>
                  <a:cubicBezTo>
                    <a:pt x="5" y="29"/>
                    <a:pt x="4" y="28"/>
                    <a:pt x="3" y="28"/>
                  </a:cubicBezTo>
                  <a:cubicBezTo>
                    <a:pt x="3" y="28"/>
                    <a:pt x="3" y="28"/>
                    <a:pt x="3" y="28"/>
                  </a:cubicBezTo>
                  <a:moveTo>
                    <a:pt x="4" y="18"/>
                  </a:moveTo>
                  <a:cubicBezTo>
                    <a:pt x="3" y="18"/>
                    <a:pt x="2" y="19"/>
                    <a:pt x="2" y="20"/>
                  </a:cubicBezTo>
                  <a:cubicBezTo>
                    <a:pt x="2" y="21"/>
                    <a:pt x="3" y="21"/>
                    <a:pt x="4" y="21"/>
                  </a:cubicBezTo>
                  <a:cubicBezTo>
                    <a:pt x="4" y="21"/>
                    <a:pt x="4" y="21"/>
                    <a:pt x="4" y="21"/>
                  </a:cubicBezTo>
                  <a:cubicBezTo>
                    <a:pt x="5" y="21"/>
                    <a:pt x="5" y="21"/>
                    <a:pt x="6" y="20"/>
                  </a:cubicBezTo>
                  <a:cubicBezTo>
                    <a:pt x="6" y="19"/>
                    <a:pt x="5" y="18"/>
                    <a:pt x="4" y="18"/>
                  </a:cubicBezTo>
                  <a:cubicBezTo>
                    <a:pt x="4" y="18"/>
                    <a:pt x="4" y="18"/>
                    <a:pt x="4" y="18"/>
                  </a:cubicBezTo>
                  <a:moveTo>
                    <a:pt x="5" y="8"/>
                  </a:moveTo>
                  <a:cubicBezTo>
                    <a:pt x="4" y="8"/>
                    <a:pt x="3" y="9"/>
                    <a:pt x="3" y="10"/>
                  </a:cubicBezTo>
                  <a:cubicBezTo>
                    <a:pt x="3" y="11"/>
                    <a:pt x="4" y="11"/>
                    <a:pt x="4" y="12"/>
                  </a:cubicBezTo>
                  <a:cubicBezTo>
                    <a:pt x="5" y="12"/>
                    <a:pt x="5" y="12"/>
                    <a:pt x="5" y="12"/>
                  </a:cubicBezTo>
                  <a:cubicBezTo>
                    <a:pt x="5" y="12"/>
                    <a:pt x="6" y="11"/>
                    <a:pt x="6" y="10"/>
                  </a:cubicBezTo>
                  <a:cubicBezTo>
                    <a:pt x="6" y="9"/>
                    <a:pt x="6" y="8"/>
                    <a:pt x="5" y="8"/>
                  </a:cubicBezTo>
                  <a:cubicBezTo>
                    <a:pt x="5" y="8"/>
                    <a:pt x="5" y="8"/>
                    <a:pt x="5" y="8"/>
                  </a:cubicBezTo>
                  <a:moveTo>
                    <a:pt x="57" y="6"/>
                  </a:moveTo>
                  <a:cubicBezTo>
                    <a:pt x="56" y="6"/>
                    <a:pt x="55" y="6"/>
                    <a:pt x="55" y="7"/>
                  </a:cubicBezTo>
                  <a:cubicBezTo>
                    <a:pt x="55" y="8"/>
                    <a:pt x="55" y="9"/>
                    <a:pt x="56" y="9"/>
                  </a:cubicBezTo>
                  <a:cubicBezTo>
                    <a:pt x="57" y="9"/>
                    <a:pt x="57" y="9"/>
                    <a:pt x="57" y="9"/>
                  </a:cubicBezTo>
                  <a:cubicBezTo>
                    <a:pt x="57" y="9"/>
                    <a:pt x="58" y="8"/>
                    <a:pt x="58" y="8"/>
                  </a:cubicBezTo>
                  <a:cubicBezTo>
                    <a:pt x="58" y="7"/>
                    <a:pt x="58" y="6"/>
                    <a:pt x="57" y="6"/>
                  </a:cubicBezTo>
                  <a:cubicBezTo>
                    <a:pt x="57" y="6"/>
                    <a:pt x="57" y="6"/>
                    <a:pt x="57" y="6"/>
                  </a:cubicBezTo>
                  <a:moveTo>
                    <a:pt x="47" y="5"/>
                  </a:moveTo>
                  <a:cubicBezTo>
                    <a:pt x="46" y="5"/>
                    <a:pt x="45" y="5"/>
                    <a:pt x="45" y="6"/>
                  </a:cubicBezTo>
                  <a:cubicBezTo>
                    <a:pt x="45" y="7"/>
                    <a:pt x="45" y="8"/>
                    <a:pt x="46" y="8"/>
                  </a:cubicBezTo>
                  <a:cubicBezTo>
                    <a:pt x="47" y="8"/>
                    <a:pt x="47" y="8"/>
                    <a:pt x="47" y="8"/>
                  </a:cubicBezTo>
                  <a:cubicBezTo>
                    <a:pt x="47" y="8"/>
                    <a:pt x="48" y="7"/>
                    <a:pt x="48" y="6"/>
                  </a:cubicBezTo>
                  <a:cubicBezTo>
                    <a:pt x="48" y="6"/>
                    <a:pt x="48" y="5"/>
                    <a:pt x="47" y="5"/>
                  </a:cubicBezTo>
                  <a:cubicBezTo>
                    <a:pt x="47" y="5"/>
                    <a:pt x="47" y="5"/>
                    <a:pt x="47" y="5"/>
                  </a:cubicBezTo>
                  <a:moveTo>
                    <a:pt x="37" y="3"/>
                  </a:moveTo>
                  <a:cubicBezTo>
                    <a:pt x="36" y="3"/>
                    <a:pt x="35" y="4"/>
                    <a:pt x="35" y="5"/>
                  </a:cubicBezTo>
                  <a:cubicBezTo>
                    <a:pt x="35" y="6"/>
                    <a:pt x="36" y="7"/>
                    <a:pt x="36" y="7"/>
                  </a:cubicBezTo>
                  <a:cubicBezTo>
                    <a:pt x="37" y="7"/>
                    <a:pt x="37" y="7"/>
                    <a:pt x="37" y="7"/>
                  </a:cubicBezTo>
                  <a:cubicBezTo>
                    <a:pt x="37" y="7"/>
                    <a:pt x="38" y="6"/>
                    <a:pt x="38" y="5"/>
                  </a:cubicBezTo>
                  <a:cubicBezTo>
                    <a:pt x="38" y="4"/>
                    <a:pt x="38" y="4"/>
                    <a:pt x="37" y="4"/>
                  </a:cubicBezTo>
                  <a:cubicBezTo>
                    <a:pt x="37" y="4"/>
                    <a:pt x="37" y="3"/>
                    <a:pt x="37" y="3"/>
                  </a:cubicBezTo>
                  <a:moveTo>
                    <a:pt x="27" y="2"/>
                  </a:moveTo>
                  <a:cubicBezTo>
                    <a:pt x="26" y="2"/>
                    <a:pt x="25" y="3"/>
                    <a:pt x="25" y="4"/>
                  </a:cubicBezTo>
                  <a:cubicBezTo>
                    <a:pt x="25" y="5"/>
                    <a:pt x="26" y="6"/>
                    <a:pt x="27" y="6"/>
                  </a:cubicBezTo>
                  <a:cubicBezTo>
                    <a:pt x="27" y="6"/>
                    <a:pt x="27" y="6"/>
                    <a:pt x="27" y="6"/>
                  </a:cubicBezTo>
                  <a:cubicBezTo>
                    <a:pt x="28" y="6"/>
                    <a:pt x="28" y="5"/>
                    <a:pt x="28" y="4"/>
                  </a:cubicBezTo>
                  <a:cubicBezTo>
                    <a:pt x="28" y="3"/>
                    <a:pt x="28" y="2"/>
                    <a:pt x="27" y="2"/>
                  </a:cubicBezTo>
                  <a:cubicBezTo>
                    <a:pt x="27" y="2"/>
                    <a:pt x="27" y="2"/>
                    <a:pt x="27" y="2"/>
                  </a:cubicBezTo>
                  <a:moveTo>
                    <a:pt x="17" y="1"/>
                  </a:moveTo>
                  <a:cubicBezTo>
                    <a:pt x="16" y="1"/>
                    <a:pt x="15" y="2"/>
                    <a:pt x="15" y="3"/>
                  </a:cubicBezTo>
                  <a:cubicBezTo>
                    <a:pt x="15" y="4"/>
                    <a:pt x="16" y="4"/>
                    <a:pt x="17" y="5"/>
                  </a:cubicBezTo>
                  <a:cubicBezTo>
                    <a:pt x="17" y="5"/>
                    <a:pt x="17" y="5"/>
                    <a:pt x="17" y="5"/>
                  </a:cubicBezTo>
                  <a:cubicBezTo>
                    <a:pt x="18" y="5"/>
                    <a:pt x="18" y="4"/>
                    <a:pt x="18" y="3"/>
                  </a:cubicBezTo>
                  <a:cubicBezTo>
                    <a:pt x="19" y="2"/>
                    <a:pt x="18" y="1"/>
                    <a:pt x="17" y="1"/>
                  </a:cubicBezTo>
                  <a:cubicBezTo>
                    <a:pt x="17" y="1"/>
                    <a:pt x="17" y="1"/>
                    <a:pt x="17" y="1"/>
                  </a:cubicBezTo>
                  <a:moveTo>
                    <a:pt x="7" y="0"/>
                  </a:moveTo>
                  <a:cubicBezTo>
                    <a:pt x="6" y="0"/>
                    <a:pt x="6" y="0"/>
                    <a:pt x="5" y="1"/>
                  </a:cubicBezTo>
                  <a:cubicBezTo>
                    <a:pt x="5" y="1"/>
                    <a:pt x="5" y="1"/>
                    <a:pt x="5" y="2"/>
                  </a:cubicBezTo>
                  <a:cubicBezTo>
                    <a:pt x="5" y="2"/>
                    <a:pt x="5" y="2"/>
                    <a:pt x="5" y="2"/>
                  </a:cubicBezTo>
                  <a:cubicBezTo>
                    <a:pt x="5" y="3"/>
                    <a:pt x="6" y="3"/>
                    <a:pt x="7" y="3"/>
                  </a:cubicBezTo>
                  <a:cubicBezTo>
                    <a:pt x="7" y="3"/>
                    <a:pt x="7" y="3"/>
                    <a:pt x="7" y="3"/>
                  </a:cubicBezTo>
                  <a:cubicBezTo>
                    <a:pt x="8" y="3"/>
                    <a:pt x="8" y="3"/>
                    <a:pt x="9" y="2"/>
                  </a:cubicBezTo>
                  <a:cubicBezTo>
                    <a:pt x="9" y="1"/>
                    <a:pt x="8" y="0"/>
                    <a:pt x="7" y="0"/>
                  </a:cubicBezTo>
                  <a:cubicBezTo>
                    <a:pt x="7" y="0"/>
                    <a:pt x="7" y="0"/>
                    <a:pt x="7"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4" name="Google Shape;774;p82"/>
            <p:cNvSpPr/>
            <p:nvPr/>
          </p:nvSpPr>
          <p:spPr>
            <a:xfrm>
              <a:off x="5001150" y="2561159"/>
              <a:ext cx="606356" cy="602989"/>
            </a:xfrm>
            <a:custGeom>
              <a:rect b="b" l="l" r="r" t="t"/>
              <a:pathLst>
                <a:path extrusionOk="0" h="177" w="177">
                  <a:moveTo>
                    <a:pt x="78" y="115"/>
                  </a:moveTo>
                  <a:cubicBezTo>
                    <a:pt x="77" y="115"/>
                    <a:pt x="76" y="116"/>
                    <a:pt x="76" y="117"/>
                  </a:cubicBezTo>
                  <a:cubicBezTo>
                    <a:pt x="76" y="117"/>
                    <a:pt x="76" y="117"/>
                    <a:pt x="76" y="117"/>
                  </a:cubicBezTo>
                  <a:cubicBezTo>
                    <a:pt x="76" y="116"/>
                    <a:pt x="77" y="115"/>
                    <a:pt x="78" y="115"/>
                  </a:cubicBezTo>
                  <a:moveTo>
                    <a:pt x="85" y="95"/>
                  </a:moveTo>
                  <a:cubicBezTo>
                    <a:pt x="85" y="95"/>
                    <a:pt x="85" y="95"/>
                    <a:pt x="85" y="95"/>
                  </a:cubicBezTo>
                  <a:cubicBezTo>
                    <a:pt x="84" y="96"/>
                    <a:pt x="84" y="96"/>
                    <a:pt x="84" y="96"/>
                  </a:cubicBezTo>
                  <a:cubicBezTo>
                    <a:pt x="87" y="115"/>
                    <a:pt x="87" y="115"/>
                    <a:pt x="87" y="115"/>
                  </a:cubicBezTo>
                  <a:cubicBezTo>
                    <a:pt x="95" y="115"/>
                    <a:pt x="95" y="115"/>
                    <a:pt x="95" y="115"/>
                  </a:cubicBezTo>
                  <a:cubicBezTo>
                    <a:pt x="98" y="96"/>
                    <a:pt x="98" y="96"/>
                    <a:pt x="98" y="96"/>
                  </a:cubicBezTo>
                  <a:cubicBezTo>
                    <a:pt x="98" y="96"/>
                    <a:pt x="98" y="96"/>
                    <a:pt x="98" y="96"/>
                  </a:cubicBezTo>
                  <a:cubicBezTo>
                    <a:pt x="97" y="95"/>
                    <a:pt x="97" y="95"/>
                    <a:pt x="97" y="95"/>
                  </a:cubicBezTo>
                  <a:cubicBezTo>
                    <a:pt x="97" y="95"/>
                    <a:pt x="97" y="95"/>
                    <a:pt x="97" y="95"/>
                  </a:cubicBezTo>
                  <a:cubicBezTo>
                    <a:pt x="97" y="96"/>
                    <a:pt x="96" y="97"/>
                    <a:pt x="95" y="97"/>
                  </a:cubicBezTo>
                  <a:cubicBezTo>
                    <a:pt x="94" y="97"/>
                    <a:pt x="94" y="96"/>
                    <a:pt x="94" y="95"/>
                  </a:cubicBezTo>
                  <a:cubicBezTo>
                    <a:pt x="93" y="95"/>
                    <a:pt x="93" y="95"/>
                    <a:pt x="93" y="95"/>
                  </a:cubicBezTo>
                  <a:cubicBezTo>
                    <a:pt x="93" y="95"/>
                    <a:pt x="93" y="95"/>
                    <a:pt x="93" y="95"/>
                  </a:cubicBezTo>
                  <a:cubicBezTo>
                    <a:pt x="93" y="96"/>
                    <a:pt x="92" y="97"/>
                    <a:pt x="91" y="97"/>
                  </a:cubicBezTo>
                  <a:cubicBezTo>
                    <a:pt x="90" y="97"/>
                    <a:pt x="90" y="96"/>
                    <a:pt x="90" y="95"/>
                  </a:cubicBezTo>
                  <a:cubicBezTo>
                    <a:pt x="89" y="95"/>
                    <a:pt x="89" y="95"/>
                    <a:pt x="89" y="95"/>
                  </a:cubicBezTo>
                  <a:cubicBezTo>
                    <a:pt x="89" y="95"/>
                    <a:pt x="89" y="95"/>
                    <a:pt x="89" y="95"/>
                  </a:cubicBezTo>
                  <a:cubicBezTo>
                    <a:pt x="88" y="96"/>
                    <a:pt x="88" y="97"/>
                    <a:pt x="87" y="97"/>
                  </a:cubicBezTo>
                  <a:cubicBezTo>
                    <a:pt x="87" y="97"/>
                    <a:pt x="87" y="97"/>
                    <a:pt x="87" y="97"/>
                  </a:cubicBezTo>
                  <a:cubicBezTo>
                    <a:pt x="86" y="97"/>
                    <a:pt x="86" y="96"/>
                    <a:pt x="86" y="95"/>
                  </a:cubicBezTo>
                  <a:cubicBezTo>
                    <a:pt x="85" y="95"/>
                    <a:pt x="85" y="95"/>
                    <a:pt x="85" y="95"/>
                  </a:cubicBezTo>
                  <a:moveTo>
                    <a:pt x="104" y="90"/>
                  </a:moveTo>
                  <a:cubicBezTo>
                    <a:pt x="103" y="90"/>
                    <a:pt x="103" y="89"/>
                    <a:pt x="103" y="88"/>
                  </a:cubicBezTo>
                  <a:cubicBezTo>
                    <a:pt x="103" y="87"/>
                    <a:pt x="104" y="87"/>
                    <a:pt x="105" y="87"/>
                  </a:cubicBezTo>
                  <a:cubicBezTo>
                    <a:pt x="105" y="87"/>
                    <a:pt x="105" y="87"/>
                    <a:pt x="105" y="87"/>
                  </a:cubicBezTo>
                  <a:cubicBezTo>
                    <a:pt x="106" y="87"/>
                    <a:pt x="106" y="88"/>
                    <a:pt x="106" y="88"/>
                  </a:cubicBezTo>
                  <a:cubicBezTo>
                    <a:pt x="106" y="89"/>
                    <a:pt x="105" y="90"/>
                    <a:pt x="105" y="90"/>
                  </a:cubicBezTo>
                  <a:cubicBezTo>
                    <a:pt x="104" y="90"/>
                    <a:pt x="104" y="90"/>
                    <a:pt x="104" y="90"/>
                  </a:cubicBezTo>
                  <a:moveTo>
                    <a:pt x="94" y="89"/>
                  </a:moveTo>
                  <a:cubicBezTo>
                    <a:pt x="94" y="89"/>
                    <a:pt x="93" y="88"/>
                    <a:pt x="93" y="88"/>
                  </a:cubicBezTo>
                  <a:cubicBezTo>
                    <a:pt x="93" y="87"/>
                    <a:pt x="94" y="86"/>
                    <a:pt x="95" y="86"/>
                  </a:cubicBezTo>
                  <a:cubicBezTo>
                    <a:pt x="95" y="86"/>
                    <a:pt x="95" y="86"/>
                    <a:pt x="95" y="86"/>
                  </a:cubicBezTo>
                  <a:cubicBezTo>
                    <a:pt x="96" y="86"/>
                    <a:pt x="96" y="87"/>
                    <a:pt x="96" y="88"/>
                  </a:cubicBezTo>
                  <a:cubicBezTo>
                    <a:pt x="96" y="89"/>
                    <a:pt x="95" y="89"/>
                    <a:pt x="95" y="89"/>
                  </a:cubicBezTo>
                  <a:cubicBezTo>
                    <a:pt x="94" y="89"/>
                    <a:pt x="94" y="89"/>
                    <a:pt x="94" y="89"/>
                  </a:cubicBezTo>
                  <a:moveTo>
                    <a:pt x="84" y="89"/>
                  </a:moveTo>
                  <a:cubicBezTo>
                    <a:pt x="84" y="89"/>
                    <a:pt x="83" y="88"/>
                    <a:pt x="83" y="87"/>
                  </a:cubicBezTo>
                  <a:cubicBezTo>
                    <a:pt x="83" y="86"/>
                    <a:pt x="84" y="85"/>
                    <a:pt x="85" y="85"/>
                  </a:cubicBezTo>
                  <a:cubicBezTo>
                    <a:pt x="85" y="85"/>
                    <a:pt x="85" y="85"/>
                    <a:pt x="85" y="85"/>
                  </a:cubicBezTo>
                  <a:cubicBezTo>
                    <a:pt x="86" y="85"/>
                    <a:pt x="86" y="86"/>
                    <a:pt x="86" y="87"/>
                  </a:cubicBezTo>
                  <a:cubicBezTo>
                    <a:pt x="86" y="88"/>
                    <a:pt x="85" y="89"/>
                    <a:pt x="85" y="89"/>
                  </a:cubicBezTo>
                  <a:cubicBezTo>
                    <a:pt x="84" y="89"/>
                    <a:pt x="84" y="89"/>
                    <a:pt x="84" y="89"/>
                  </a:cubicBezTo>
                  <a:moveTo>
                    <a:pt x="75" y="88"/>
                  </a:moveTo>
                  <a:cubicBezTo>
                    <a:pt x="74" y="88"/>
                    <a:pt x="73" y="87"/>
                    <a:pt x="73" y="86"/>
                  </a:cubicBezTo>
                  <a:cubicBezTo>
                    <a:pt x="73" y="85"/>
                    <a:pt x="74" y="85"/>
                    <a:pt x="75" y="85"/>
                  </a:cubicBezTo>
                  <a:cubicBezTo>
                    <a:pt x="75" y="85"/>
                    <a:pt x="75" y="85"/>
                    <a:pt x="75" y="85"/>
                  </a:cubicBezTo>
                  <a:cubicBezTo>
                    <a:pt x="76" y="85"/>
                    <a:pt x="76" y="86"/>
                    <a:pt x="76" y="87"/>
                  </a:cubicBezTo>
                  <a:cubicBezTo>
                    <a:pt x="76" y="87"/>
                    <a:pt x="75" y="88"/>
                    <a:pt x="75" y="88"/>
                  </a:cubicBezTo>
                  <a:cubicBezTo>
                    <a:pt x="75" y="88"/>
                    <a:pt x="75" y="88"/>
                    <a:pt x="75" y="88"/>
                  </a:cubicBezTo>
                  <a:moveTo>
                    <a:pt x="86" y="85"/>
                  </a:moveTo>
                  <a:cubicBezTo>
                    <a:pt x="86" y="85"/>
                    <a:pt x="85" y="84"/>
                    <a:pt x="85" y="84"/>
                  </a:cubicBezTo>
                  <a:cubicBezTo>
                    <a:pt x="84" y="83"/>
                    <a:pt x="85" y="82"/>
                    <a:pt x="86" y="81"/>
                  </a:cubicBezTo>
                  <a:cubicBezTo>
                    <a:pt x="86" y="81"/>
                    <a:pt x="86" y="81"/>
                    <a:pt x="86" y="81"/>
                  </a:cubicBezTo>
                  <a:cubicBezTo>
                    <a:pt x="87" y="81"/>
                    <a:pt x="88" y="82"/>
                    <a:pt x="88" y="82"/>
                  </a:cubicBezTo>
                  <a:cubicBezTo>
                    <a:pt x="88" y="83"/>
                    <a:pt x="88" y="84"/>
                    <a:pt x="87" y="85"/>
                  </a:cubicBezTo>
                  <a:cubicBezTo>
                    <a:pt x="86" y="85"/>
                    <a:pt x="86" y="85"/>
                    <a:pt x="86" y="85"/>
                  </a:cubicBezTo>
                  <a:moveTo>
                    <a:pt x="72" y="79"/>
                  </a:moveTo>
                  <a:cubicBezTo>
                    <a:pt x="71" y="79"/>
                    <a:pt x="71" y="78"/>
                    <a:pt x="70" y="77"/>
                  </a:cubicBezTo>
                  <a:cubicBezTo>
                    <a:pt x="70" y="77"/>
                    <a:pt x="71" y="76"/>
                    <a:pt x="72" y="76"/>
                  </a:cubicBezTo>
                  <a:cubicBezTo>
                    <a:pt x="72" y="75"/>
                    <a:pt x="72" y="75"/>
                    <a:pt x="72" y="75"/>
                  </a:cubicBezTo>
                  <a:cubicBezTo>
                    <a:pt x="73" y="75"/>
                    <a:pt x="74" y="76"/>
                    <a:pt x="74" y="77"/>
                  </a:cubicBezTo>
                  <a:cubicBezTo>
                    <a:pt x="74" y="78"/>
                    <a:pt x="73" y="79"/>
                    <a:pt x="72" y="79"/>
                  </a:cubicBezTo>
                  <a:cubicBezTo>
                    <a:pt x="72" y="79"/>
                    <a:pt x="72" y="79"/>
                    <a:pt x="72" y="79"/>
                  </a:cubicBezTo>
                  <a:moveTo>
                    <a:pt x="81" y="74"/>
                  </a:moveTo>
                  <a:cubicBezTo>
                    <a:pt x="81" y="73"/>
                    <a:pt x="81" y="72"/>
                    <a:pt x="82" y="72"/>
                  </a:cubicBezTo>
                  <a:cubicBezTo>
                    <a:pt x="82" y="72"/>
                    <a:pt x="83" y="72"/>
                    <a:pt x="83" y="72"/>
                  </a:cubicBezTo>
                  <a:cubicBezTo>
                    <a:pt x="83" y="72"/>
                    <a:pt x="84" y="72"/>
                    <a:pt x="84" y="73"/>
                  </a:cubicBezTo>
                  <a:cubicBezTo>
                    <a:pt x="85" y="74"/>
                    <a:pt x="84" y="75"/>
                    <a:pt x="84" y="75"/>
                  </a:cubicBezTo>
                  <a:cubicBezTo>
                    <a:pt x="84" y="75"/>
                    <a:pt x="84" y="75"/>
                    <a:pt x="84" y="75"/>
                  </a:cubicBezTo>
                  <a:cubicBezTo>
                    <a:pt x="84" y="76"/>
                    <a:pt x="83" y="77"/>
                    <a:pt x="82" y="77"/>
                  </a:cubicBezTo>
                  <a:cubicBezTo>
                    <a:pt x="82" y="77"/>
                    <a:pt x="82" y="77"/>
                    <a:pt x="82" y="77"/>
                  </a:cubicBezTo>
                  <a:cubicBezTo>
                    <a:pt x="81" y="77"/>
                    <a:pt x="80" y="77"/>
                    <a:pt x="80" y="76"/>
                  </a:cubicBezTo>
                  <a:cubicBezTo>
                    <a:pt x="80" y="75"/>
                    <a:pt x="80" y="74"/>
                    <a:pt x="81" y="74"/>
                  </a:cubicBezTo>
                  <a:moveTo>
                    <a:pt x="90" y="73"/>
                  </a:moveTo>
                  <a:cubicBezTo>
                    <a:pt x="89" y="73"/>
                    <a:pt x="89" y="73"/>
                    <a:pt x="89" y="73"/>
                  </a:cubicBezTo>
                  <a:cubicBezTo>
                    <a:pt x="88" y="72"/>
                    <a:pt x="88" y="71"/>
                    <a:pt x="88" y="71"/>
                  </a:cubicBezTo>
                  <a:cubicBezTo>
                    <a:pt x="89" y="70"/>
                    <a:pt x="89" y="70"/>
                    <a:pt x="90" y="70"/>
                  </a:cubicBezTo>
                  <a:cubicBezTo>
                    <a:pt x="90" y="70"/>
                    <a:pt x="90" y="70"/>
                    <a:pt x="91" y="70"/>
                  </a:cubicBezTo>
                  <a:cubicBezTo>
                    <a:pt x="91" y="70"/>
                    <a:pt x="92" y="71"/>
                    <a:pt x="91" y="72"/>
                  </a:cubicBezTo>
                  <a:cubicBezTo>
                    <a:pt x="91" y="73"/>
                    <a:pt x="91" y="73"/>
                    <a:pt x="90" y="73"/>
                  </a:cubicBezTo>
                  <a:moveTo>
                    <a:pt x="93" y="63"/>
                  </a:moveTo>
                  <a:cubicBezTo>
                    <a:pt x="93" y="63"/>
                    <a:pt x="92" y="62"/>
                    <a:pt x="93" y="62"/>
                  </a:cubicBezTo>
                  <a:cubicBezTo>
                    <a:pt x="93" y="61"/>
                    <a:pt x="94" y="61"/>
                    <a:pt x="94" y="61"/>
                  </a:cubicBezTo>
                  <a:cubicBezTo>
                    <a:pt x="94" y="61"/>
                    <a:pt x="95" y="61"/>
                    <a:pt x="95" y="61"/>
                  </a:cubicBezTo>
                  <a:cubicBezTo>
                    <a:pt x="96" y="61"/>
                    <a:pt x="96" y="62"/>
                    <a:pt x="96" y="63"/>
                  </a:cubicBezTo>
                  <a:cubicBezTo>
                    <a:pt x="96" y="63"/>
                    <a:pt x="95" y="64"/>
                    <a:pt x="95" y="64"/>
                  </a:cubicBezTo>
                  <a:cubicBezTo>
                    <a:pt x="104" y="66"/>
                    <a:pt x="110" y="73"/>
                    <a:pt x="110" y="82"/>
                  </a:cubicBezTo>
                  <a:cubicBezTo>
                    <a:pt x="110" y="83"/>
                    <a:pt x="109" y="84"/>
                    <a:pt x="108" y="84"/>
                  </a:cubicBezTo>
                  <a:cubicBezTo>
                    <a:pt x="108" y="84"/>
                    <a:pt x="107" y="83"/>
                    <a:pt x="107" y="82"/>
                  </a:cubicBezTo>
                  <a:cubicBezTo>
                    <a:pt x="107" y="73"/>
                    <a:pt x="100" y="66"/>
                    <a:pt x="91" y="66"/>
                  </a:cubicBezTo>
                  <a:cubicBezTo>
                    <a:pt x="90" y="66"/>
                    <a:pt x="90" y="66"/>
                    <a:pt x="90" y="65"/>
                  </a:cubicBezTo>
                  <a:cubicBezTo>
                    <a:pt x="90" y="64"/>
                    <a:pt x="90" y="63"/>
                    <a:pt x="91" y="63"/>
                  </a:cubicBezTo>
                  <a:cubicBezTo>
                    <a:pt x="92" y="63"/>
                    <a:pt x="92" y="63"/>
                    <a:pt x="93" y="63"/>
                  </a:cubicBezTo>
                  <a:moveTo>
                    <a:pt x="91" y="60"/>
                  </a:moveTo>
                  <a:cubicBezTo>
                    <a:pt x="87" y="60"/>
                    <a:pt x="83" y="61"/>
                    <a:pt x="80" y="63"/>
                  </a:cubicBezTo>
                  <a:cubicBezTo>
                    <a:pt x="80" y="63"/>
                    <a:pt x="80" y="63"/>
                    <a:pt x="81" y="64"/>
                  </a:cubicBezTo>
                  <a:cubicBezTo>
                    <a:pt x="81" y="65"/>
                    <a:pt x="81" y="66"/>
                    <a:pt x="80" y="66"/>
                  </a:cubicBezTo>
                  <a:cubicBezTo>
                    <a:pt x="79" y="66"/>
                    <a:pt x="79" y="66"/>
                    <a:pt x="79" y="66"/>
                  </a:cubicBezTo>
                  <a:cubicBezTo>
                    <a:pt x="78" y="66"/>
                    <a:pt x="78" y="66"/>
                    <a:pt x="78" y="65"/>
                  </a:cubicBezTo>
                  <a:cubicBezTo>
                    <a:pt x="77" y="65"/>
                    <a:pt x="77" y="64"/>
                    <a:pt x="77" y="64"/>
                  </a:cubicBezTo>
                  <a:cubicBezTo>
                    <a:pt x="72" y="68"/>
                    <a:pt x="69" y="75"/>
                    <a:pt x="69" y="82"/>
                  </a:cubicBezTo>
                  <a:cubicBezTo>
                    <a:pt x="69" y="82"/>
                    <a:pt x="69" y="93"/>
                    <a:pt x="78" y="105"/>
                  </a:cubicBezTo>
                  <a:cubicBezTo>
                    <a:pt x="79" y="107"/>
                    <a:pt x="80" y="110"/>
                    <a:pt x="81" y="113"/>
                  </a:cubicBezTo>
                  <a:cubicBezTo>
                    <a:pt x="81" y="113"/>
                    <a:pt x="81" y="114"/>
                    <a:pt x="81" y="115"/>
                  </a:cubicBezTo>
                  <a:cubicBezTo>
                    <a:pt x="85" y="115"/>
                    <a:pt x="85" y="115"/>
                    <a:pt x="85" y="115"/>
                  </a:cubicBezTo>
                  <a:cubicBezTo>
                    <a:pt x="81" y="94"/>
                    <a:pt x="81" y="94"/>
                    <a:pt x="81" y="94"/>
                  </a:cubicBezTo>
                  <a:cubicBezTo>
                    <a:pt x="84" y="93"/>
                    <a:pt x="84" y="93"/>
                    <a:pt x="84" y="93"/>
                  </a:cubicBezTo>
                  <a:cubicBezTo>
                    <a:pt x="84" y="95"/>
                    <a:pt x="84" y="95"/>
                    <a:pt x="84" y="95"/>
                  </a:cubicBezTo>
                  <a:cubicBezTo>
                    <a:pt x="84" y="94"/>
                    <a:pt x="84" y="94"/>
                    <a:pt x="85" y="94"/>
                  </a:cubicBezTo>
                  <a:cubicBezTo>
                    <a:pt x="86" y="94"/>
                    <a:pt x="86" y="94"/>
                    <a:pt x="87" y="95"/>
                  </a:cubicBezTo>
                  <a:cubicBezTo>
                    <a:pt x="87" y="96"/>
                    <a:pt x="87" y="96"/>
                    <a:pt x="87" y="96"/>
                  </a:cubicBezTo>
                  <a:cubicBezTo>
                    <a:pt x="88" y="95"/>
                    <a:pt x="88" y="95"/>
                    <a:pt x="88" y="95"/>
                  </a:cubicBezTo>
                  <a:cubicBezTo>
                    <a:pt x="88" y="94"/>
                    <a:pt x="88" y="94"/>
                    <a:pt x="89" y="94"/>
                  </a:cubicBezTo>
                  <a:cubicBezTo>
                    <a:pt x="90" y="94"/>
                    <a:pt x="90" y="94"/>
                    <a:pt x="91" y="95"/>
                  </a:cubicBezTo>
                  <a:cubicBezTo>
                    <a:pt x="91" y="96"/>
                    <a:pt x="91" y="96"/>
                    <a:pt x="91" y="96"/>
                  </a:cubicBezTo>
                  <a:cubicBezTo>
                    <a:pt x="92" y="95"/>
                    <a:pt x="92" y="95"/>
                    <a:pt x="92" y="95"/>
                  </a:cubicBezTo>
                  <a:cubicBezTo>
                    <a:pt x="92" y="94"/>
                    <a:pt x="92" y="94"/>
                    <a:pt x="93" y="94"/>
                  </a:cubicBezTo>
                  <a:cubicBezTo>
                    <a:pt x="93" y="94"/>
                    <a:pt x="93" y="94"/>
                    <a:pt x="93" y="94"/>
                  </a:cubicBezTo>
                  <a:cubicBezTo>
                    <a:pt x="94" y="94"/>
                    <a:pt x="95" y="94"/>
                    <a:pt x="95" y="95"/>
                  </a:cubicBezTo>
                  <a:cubicBezTo>
                    <a:pt x="95" y="96"/>
                    <a:pt x="95" y="96"/>
                    <a:pt x="95" y="96"/>
                  </a:cubicBezTo>
                  <a:cubicBezTo>
                    <a:pt x="96" y="95"/>
                    <a:pt x="96" y="95"/>
                    <a:pt x="96" y="95"/>
                  </a:cubicBezTo>
                  <a:cubicBezTo>
                    <a:pt x="96" y="94"/>
                    <a:pt x="97" y="94"/>
                    <a:pt x="97" y="94"/>
                  </a:cubicBezTo>
                  <a:cubicBezTo>
                    <a:pt x="98" y="94"/>
                    <a:pt x="98" y="94"/>
                    <a:pt x="98" y="94"/>
                  </a:cubicBezTo>
                  <a:cubicBezTo>
                    <a:pt x="99" y="93"/>
                    <a:pt x="99" y="93"/>
                    <a:pt x="99" y="93"/>
                  </a:cubicBezTo>
                  <a:cubicBezTo>
                    <a:pt x="101" y="94"/>
                    <a:pt x="101" y="94"/>
                    <a:pt x="101" y="94"/>
                  </a:cubicBezTo>
                  <a:cubicBezTo>
                    <a:pt x="97" y="115"/>
                    <a:pt x="97" y="115"/>
                    <a:pt x="97" y="115"/>
                  </a:cubicBezTo>
                  <a:cubicBezTo>
                    <a:pt x="101" y="115"/>
                    <a:pt x="101" y="115"/>
                    <a:pt x="101" y="115"/>
                  </a:cubicBezTo>
                  <a:cubicBezTo>
                    <a:pt x="101" y="114"/>
                    <a:pt x="101" y="113"/>
                    <a:pt x="101" y="113"/>
                  </a:cubicBezTo>
                  <a:cubicBezTo>
                    <a:pt x="102" y="110"/>
                    <a:pt x="103" y="107"/>
                    <a:pt x="104" y="105"/>
                  </a:cubicBezTo>
                  <a:cubicBezTo>
                    <a:pt x="113" y="93"/>
                    <a:pt x="114" y="82"/>
                    <a:pt x="114" y="82"/>
                  </a:cubicBezTo>
                  <a:cubicBezTo>
                    <a:pt x="114" y="70"/>
                    <a:pt x="104" y="60"/>
                    <a:pt x="91" y="60"/>
                  </a:cubicBezTo>
                  <a:cubicBezTo>
                    <a:pt x="91" y="60"/>
                    <a:pt x="91" y="60"/>
                    <a:pt x="91" y="60"/>
                  </a:cubicBezTo>
                  <a:moveTo>
                    <a:pt x="98" y="135"/>
                  </a:moveTo>
                  <a:cubicBezTo>
                    <a:pt x="98" y="135"/>
                    <a:pt x="98" y="135"/>
                    <a:pt x="98" y="135"/>
                  </a:cubicBezTo>
                  <a:cubicBezTo>
                    <a:pt x="84" y="135"/>
                    <a:pt x="84" y="135"/>
                    <a:pt x="84" y="135"/>
                  </a:cubicBezTo>
                  <a:cubicBezTo>
                    <a:pt x="83" y="135"/>
                    <a:pt x="81" y="134"/>
                    <a:pt x="81" y="133"/>
                  </a:cubicBezTo>
                  <a:cubicBezTo>
                    <a:pt x="81" y="131"/>
                    <a:pt x="83" y="130"/>
                    <a:pt x="84" y="130"/>
                  </a:cubicBezTo>
                  <a:cubicBezTo>
                    <a:pt x="84" y="130"/>
                    <a:pt x="84" y="130"/>
                    <a:pt x="84" y="130"/>
                  </a:cubicBezTo>
                  <a:cubicBezTo>
                    <a:pt x="98" y="130"/>
                    <a:pt x="98" y="130"/>
                    <a:pt x="98" y="130"/>
                  </a:cubicBezTo>
                  <a:cubicBezTo>
                    <a:pt x="99" y="130"/>
                    <a:pt x="100" y="131"/>
                    <a:pt x="100" y="133"/>
                  </a:cubicBezTo>
                  <a:cubicBezTo>
                    <a:pt x="100" y="134"/>
                    <a:pt x="99" y="135"/>
                    <a:pt x="98" y="135"/>
                  </a:cubicBezTo>
                  <a:moveTo>
                    <a:pt x="101" y="130"/>
                  </a:moveTo>
                  <a:cubicBezTo>
                    <a:pt x="101" y="130"/>
                    <a:pt x="101" y="130"/>
                    <a:pt x="101" y="130"/>
                  </a:cubicBezTo>
                  <a:cubicBezTo>
                    <a:pt x="81" y="130"/>
                    <a:pt x="81" y="130"/>
                    <a:pt x="81" y="130"/>
                  </a:cubicBezTo>
                  <a:cubicBezTo>
                    <a:pt x="80" y="130"/>
                    <a:pt x="79" y="129"/>
                    <a:pt x="79" y="128"/>
                  </a:cubicBezTo>
                  <a:cubicBezTo>
                    <a:pt x="79" y="126"/>
                    <a:pt x="80" y="125"/>
                    <a:pt x="81" y="125"/>
                  </a:cubicBezTo>
                  <a:cubicBezTo>
                    <a:pt x="101" y="125"/>
                    <a:pt x="101" y="125"/>
                    <a:pt x="101" y="125"/>
                  </a:cubicBezTo>
                  <a:cubicBezTo>
                    <a:pt x="102" y="125"/>
                    <a:pt x="103" y="126"/>
                    <a:pt x="103" y="128"/>
                  </a:cubicBezTo>
                  <a:cubicBezTo>
                    <a:pt x="103" y="129"/>
                    <a:pt x="102" y="130"/>
                    <a:pt x="101" y="130"/>
                  </a:cubicBezTo>
                  <a:moveTo>
                    <a:pt x="103" y="125"/>
                  </a:moveTo>
                  <a:cubicBezTo>
                    <a:pt x="79" y="125"/>
                    <a:pt x="79" y="125"/>
                    <a:pt x="79" y="125"/>
                  </a:cubicBezTo>
                  <a:cubicBezTo>
                    <a:pt x="78" y="125"/>
                    <a:pt x="77" y="124"/>
                    <a:pt x="77" y="123"/>
                  </a:cubicBezTo>
                  <a:cubicBezTo>
                    <a:pt x="77" y="121"/>
                    <a:pt x="78" y="120"/>
                    <a:pt x="79" y="120"/>
                  </a:cubicBezTo>
                  <a:cubicBezTo>
                    <a:pt x="79" y="120"/>
                    <a:pt x="79" y="120"/>
                    <a:pt x="79" y="120"/>
                  </a:cubicBezTo>
                  <a:cubicBezTo>
                    <a:pt x="103" y="120"/>
                    <a:pt x="103" y="120"/>
                    <a:pt x="103" y="120"/>
                  </a:cubicBezTo>
                  <a:cubicBezTo>
                    <a:pt x="104" y="120"/>
                    <a:pt x="105" y="121"/>
                    <a:pt x="105" y="123"/>
                  </a:cubicBezTo>
                  <a:cubicBezTo>
                    <a:pt x="105" y="124"/>
                    <a:pt x="104" y="125"/>
                    <a:pt x="103" y="125"/>
                  </a:cubicBezTo>
                  <a:moveTo>
                    <a:pt x="134" y="109"/>
                  </a:moveTo>
                  <a:cubicBezTo>
                    <a:pt x="133" y="109"/>
                    <a:pt x="133" y="109"/>
                    <a:pt x="133" y="109"/>
                  </a:cubicBezTo>
                  <a:cubicBezTo>
                    <a:pt x="120" y="102"/>
                    <a:pt x="120" y="102"/>
                    <a:pt x="120" y="102"/>
                  </a:cubicBezTo>
                  <a:cubicBezTo>
                    <a:pt x="119" y="101"/>
                    <a:pt x="119" y="100"/>
                    <a:pt x="119" y="100"/>
                  </a:cubicBezTo>
                  <a:cubicBezTo>
                    <a:pt x="120" y="99"/>
                    <a:pt x="120" y="99"/>
                    <a:pt x="121" y="99"/>
                  </a:cubicBezTo>
                  <a:cubicBezTo>
                    <a:pt x="121" y="99"/>
                    <a:pt x="121" y="99"/>
                    <a:pt x="121" y="99"/>
                  </a:cubicBezTo>
                  <a:cubicBezTo>
                    <a:pt x="134" y="107"/>
                    <a:pt x="134" y="107"/>
                    <a:pt x="134" y="107"/>
                  </a:cubicBezTo>
                  <a:cubicBezTo>
                    <a:pt x="135" y="107"/>
                    <a:pt x="135" y="108"/>
                    <a:pt x="135" y="109"/>
                  </a:cubicBezTo>
                  <a:cubicBezTo>
                    <a:pt x="135" y="109"/>
                    <a:pt x="134" y="109"/>
                    <a:pt x="134" y="109"/>
                  </a:cubicBezTo>
                  <a:moveTo>
                    <a:pt x="48" y="109"/>
                  </a:moveTo>
                  <a:cubicBezTo>
                    <a:pt x="48" y="109"/>
                    <a:pt x="47" y="109"/>
                    <a:pt x="47" y="109"/>
                  </a:cubicBezTo>
                  <a:cubicBezTo>
                    <a:pt x="47" y="108"/>
                    <a:pt x="47" y="107"/>
                    <a:pt x="48" y="107"/>
                  </a:cubicBezTo>
                  <a:cubicBezTo>
                    <a:pt x="61" y="99"/>
                    <a:pt x="61" y="99"/>
                    <a:pt x="61" y="99"/>
                  </a:cubicBezTo>
                  <a:cubicBezTo>
                    <a:pt x="61" y="99"/>
                    <a:pt x="61" y="99"/>
                    <a:pt x="61" y="99"/>
                  </a:cubicBezTo>
                  <a:cubicBezTo>
                    <a:pt x="62" y="99"/>
                    <a:pt x="62" y="99"/>
                    <a:pt x="63" y="100"/>
                  </a:cubicBezTo>
                  <a:cubicBezTo>
                    <a:pt x="63" y="100"/>
                    <a:pt x="63" y="101"/>
                    <a:pt x="62" y="102"/>
                  </a:cubicBezTo>
                  <a:cubicBezTo>
                    <a:pt x="49" y="109"/>
                    <a:pt x="49" y="109"/>
                    <a:pt x="49" y="109"/>
                  </a:cubicBezTo>
                  <a:cubicBezTo>
                    <a:pt x="48" y="109"/>
                    <a:pt x="48" y="109"/>
                    <a:pt x="48" y="109"/>
                  </a:cubicBezTo>
                  <a:moveTo>
                    <a:pt x="174" y="94"/>
                  </a:moveTo>
                  <a:cubicBezTo>
                    <a:pt x="173" y="94"/>
                    <a:pt x="173" y="94"/>
                    <a:pt x="173" y="93"/>
                  </a:cubicBezTo>
                  <a:cubicBezTo>
                    <a:pt x="173" y="92"/>
                    <a:pt x="173" y="91"/>
                    <a:pt x="174" y="91"/>
                  </a:cubicBezTo>
                  <a:cubicBezTo>
                    <a:pt x="174" y="91"/>
                    <a:pt x="174" y="91"/>
                    <a:pt x="174" y="91"/>
                  </a:cubicBezTo>
                  <a:cubicBezTo>
                    <a:pt x="175" y="91"/>
                    <a:pt x="176" y="92"/>
                    <a:pt x="176" y="93"/>
                  </a:cubicBezTo>
                  <a:cubicBezTo>
                    <a:pt x="176" y="94"/>
                    <a:pt x="175" y="94"/>
                    <a:pt x="174" y="94"/>
                  </a:cubicBezTo>
                  <a:cubicBezTo>
                    <a:pt x="174" y="94"/>
                    <a:pt x="174" y="94"/>
                    <a:pt x="174" y="94"/>
                  </a:cubicBezTo>
                  <a:moveTo>
                    <a:pt x="164" y="94"/>
                  </a:moveTo>
                  <a:cubicBezTo>
                    <a:pt x="163" y="94"/>
                    <a:pt x="163" y="93"/>
                    <a:pt x="163" y="92"/>
                  </a:cubicBezTo>
                  <a:cubicBezTo>
                    <a:pt x="163" y="91"/>
                    <a:pt x="164" y="91"/>
                    <a:pt x="164" y="91"/>
                  </a:cubicBezTo>
                  <a:cubicBezTo>
                    <a:pt x="164" y="91"/>
                    <a:pt x="164" y="91"/>
                    <a:pt x="164" y="91"/>
                  </a:cubicBezTo>
                  <a:cubicBezTo>
                    <a:pt x="165" y="91"/>
                    <a:pt x="166" y="91"/>
                    <a:pt x="166" y="92"/>
                  </a:cubicBezTo>
                  <a:cubicBezTo>
                    <a:pt x="166" y="93"/>
                    <a:pt x="165" y="94"/>
                    <a:pt x="164" y="94"/>
                  </a:cubicBezTo>
                  <a:cubicBezTo>
                    <a:pt x="164" y="94"/>
                    <a:pt x="164" y="94"/>
                    <a:pt x="164" y="94"/>
                  </a:cubicBezTo>
                  <a:moveTo>
                    <a:pt x="154" y="93"/>
                  </a:moveTo>
                  <a:cubicBezTo>
                    <a:pt x="153" y="93"/>
                    <a:pt x="153" y="92"/>
                    <a:pt x="153" y="91"/>
                  </a:cubicBezTo>
                  <a:cubicBezTo>
                    <a:pt x="153" y="91"/>
                    <a:pt x="154" y="90"/>
                    <a:pt x="154" y="90"/>
                  </a:cubicBezTo>
                  <a:cubicBezTo>
                    <a:pt x="154" y="90"/>
                    <a:pt x="155" y="90"/>
                    <a:pt x="155" y="90"/>
                  </a:cubicBezTo>
                  <a:cubicBezTo>
                    <a:pt x="155" y="90"/>
                    <a:pt x="156" y="91"/>
                    <a:pt x="156" y="92"/>
                  </a:cubicBezTo>
                  <a:cubicBezTo>
                    <a:pt x="156" y="93"/>
                    <a:pt x="155" y="93"/>
                    <a:pt x="154" y="93"/>
                  </a:cubicBezTo>
                  <a:cubicBezTo>
                    <a:pt x="154" y="93"/>
                    <a:pt x="154" y="93"/>
                    <a:pt x="154" y="93"/>
                  </a:cubicBezTo>
                  <a:moveTo>
                    <a:pt x="144" y="93"/>
                  </a:moveTo>
                  <a:cubicBezTo>
                    <a:pt x="143" y="92"/>
                    <a:pt x="143" y="92"/>
                    <a:pt x="143" y="91"/>
                  </a:cubicBezTo>
                  <a:cubicBezTo>
                    <a:pt x="143" y="90"/>
                    <a:pt x="144" y="89"/>
                    <a:pt x="144" y="89"/>
                  </a:cubicBezTo>
                  <a:cubicBezTo>
                    <a:pt x="144" y="89"/>
                    <a:pt x="145" y="89"/>
                    <a:pt x="145" y="89"/>
                  </a:cubicBezTo>
                  <a:cubicBezTo>
                    <a:pt x="145" y="89"/>
                    <a:pt x="146" y="90"/>
                    <a:pt x="146" y="91"/>
                  </a:cubicBezTo>
                  <a:cubicBezTo>
                    <a:pt x="146" y="92"/>
                    <a:pt x="145" y="93"/>
                    <a:pt x="144" y="93"/>
                  </a:cubicBezTo>
                  <a:cubicBezTo>
                    <a:pt x="144" y="93"/>
                    <a:pt x="144" y="93"/>
                    <a:pt x="144" y="93"/>
                  </a:cubicBezTo>
                  <a:moveTo>
                    <a:pt x="134" y="92"/>
                  </a:moveTo>
                  <a:cubicBezTo>
                    <a:pt x="133" y="92"/>
                    <a:pt x="133" y="91"/>
                    <a:pt x="133" y="90"/>
                  </a:cubicBezTo>
                  <a:cubicBezTo>
                    <a:pt x="133" y="89"/>
                    <a:pt x="134" y="89"/>
                    <a:pt x="134" y="89"/>
                  </a:cubicBezTo>
                  <a:cubicBezTo>
                    <a:pt x="134" y="89"/>
                    <a:pt x="135" y="89"/>
                    <a:pt x="135" y="89"/>
                  </a:cubicBezTo>
                  <a:cubicBezTo>
                    <a:pt x="135" y="89"/>
                    <a:pt x="136" y="89"/>
                    <a:pt x="136" y="90"/>
                  </a:cubicBezTo>
                  <a:cubicBezTo>
                    <a:pt x="136" y="91"/>
                    <a:pt x="135" y="92"/>
                    <a:pt x="134" y="92"/>
                  </a:cubicBezTo>
                  <a:cubicBezTo>
                    <a:pt x="134" y="92"/>
                    <a:pt x="134" y="92"/>
                    <a:pt x="134" y="92"/>
                  </a:cubicBezTo>
                  <a:moveTo>
                    <a:pt x="124" y="91"/>
                  </a:moveTo>
                  <a:cubicBezTo>
                    <a:pt x="123" y="91"/>
                    <a:pt x="123" y="90"/>
                    <a:pt x="123" y="89"/>
                  </a:cubicBezTo>
                  <a:cubicBezTo>
                    <a:pt x="123" y="89"/>
                    <a:pt x="124" y="88"/>
                    <a:pt x="124" y="88"/>
                  </a:cubicBezTo>
                  <a:cubicBezTo>
                    <a:pt x="125" y="88"/>
                    <a:pt x="125" y="88"/>
                    <a:pt x="125" y="88"/>
                  </a:cubicBezTo>
                  <a:cubicBezTo>
                    <a:pt x="125" y="88"/>
                    <a:pt x="126" y="89"/>
                    <a:pt x="126" y="90"/>
                  </a:cubicBezTo>
                  <a:cubicBezTo>
                    <a:pt x="126" y="91"/>
                    <a:pt x="125" y="91"/>
                    <a:pt x="124" y="91"/>
                  </a:cubicBezTo>
                  <a:cubicBezTo>
                    <a:pt x="124" y="91"/>
                    <a:pt x="124" y="91"/>
                    <a:pt x="124" y="91"/>
                  </a:cubicBezTo>
                  <a:moveTo>
                    <a:pt x="3" y="91"/>
                  </a:moveTo>
                  <a:cubicBezTo>
                    <a:pt x="2" y="91"/>
                    <a:pt x="2" y="90"/>
                    <a:pt x="1" y="89"/>
                  </a:cubicBezTo>
                  <a:cubicBezTo>
                    <a:pt x="1" y="88"/>
                    <a:pt x="2" y="87"/>
                    <a:pt x="3" y="87"/>
                  </a:cubicBezTo>
                  <a:cubicBezTo>
                    <a:pt x="3" y="87"/>
                    <a:pt x="3" y="87"/>
                    <a:pt x="3" y="87"/>
                  </a:cubicBezTo>
                  <a:cubicBezTo>
                    <a:pt x="4" y="87"/>
                    <a:pt x="5" y="88"/>
                    <a:pt x="5" y="89"/>
                  </a:cubicBezTo>
                  <a:cubicBezTo>
                    <a:pt x="5" y="90"/>
                    <a:pt x="4" y="90"/>
                    <a:pt x="3" y="91"/>
                  </a:cubicBezTo>
                  <a:cubicBezTo>
                    <a:pt x="3" y="91"/>
                    <a:pt x="3" y="91"/>
                    <a:pt x="3" y="91"/>
                  </a:cubicBezTo>
                  <a:moveTo>
                    <a:pt x="13" y="89"/>
                  </a:moveTo>
                  <a:cubicBezTo>
                    <a:pt x="12" y="89"/>
                    <a:pt x="11" y="88"/>
                    <a:pt x="11" y="88"/>
                  </a:cubicBezTo>
                  <a:cubicBezTo>
                    <a:pt x="11" y="87"/>
                    <a:pt x="12" y="86"/>
                    <a:pt x="13" y="86"/>
                  </a:cubicBezTo>
                  <a:cubicBezTo>
                    <a:pt x="13" y="86"/>
                    <a:pt x="13" y="86"/>
                    <a:pt x="13" y="86"/>
                  </a:cubicBezTo>
                  <a:cubicBezTo>
                    <a:pt x="14" y="86"/>
                    <a:pt x="14" y="86"/>
                    <a:pt x="15" y="87"/>
                  </a:cubicBezTo>
                  <a:cubicBezTo>
                    <a:pt x="15" y="88"/>
                    <a:pt x="14" y="89"/>
                    <a:pt x="13" y="89"/>
                  </a:cubicBezTo>
                  <a:cubicBezTo>
                    <a:pt x="13" y="89"/>
                    <a:pt x="13" y="89"/>
                    <a:pt x="13" y="89"/>
                  </a:cubicBezTo>
                  <a:moveTo>
                    <a:pt x="23" y="87"/>
                  </a:moveTo>
                  <a:cubicBezTo>
                    <a:pt x="22" y="87"/>
                    <a:pt x="21" y="87"/>
                    <a:pt x="21" y="86"/>
                  </a:cubicBezTo>
                  <a:cubicBezTo>
                    <a:pt x="21" y="85"/>
                    <a:pt x="22" y="84"/>
                    <a:pt x="22" y="84"/>
                  </a:cubicBezTo>
                  <a:cubicBezTo>
                    <a:pt x="23" y="84"/>
                    <a:pt x="23" y="84"/>
                    <a:pt x="23" y="84"/>
                  </a:cubicBezTo>
                  <a:cubicBezTo>
                    <a:pt x="24" y="84"/>
                    <a:pt x="24" y="85"/>
                    <a:pt x="24" y="85"/>
                  </a:cubicBezTo>
                  <a:cubicBezTo>
                    <a:pt x="25" y="86"/>
                    <a:pt x="24" y="87"/>
                    <a:pt x="23" y="87"/>
                  </a:cubicBezTo>
                  <a:cubicBezTo>
                    <a:pt x="23" y="87"/>
                    <a:pt x="23" y="87"/>
                    <a:pt x="23" y="87"/>
                  </a:cubicBezTo>
                  <a:moveTo>
                    <a:pt x="33" y="86"/>
                  </a:moveTo>
                  <a:cubicBezTo>
                    <a:pt x="32" y="86"/>
                    <a:pt x="31" y="85"/>
                    <a:pt x="31" y="84"/>
                  </a:cubicBezTo>
                  <a:cubicBezTo>
                    <a:pt x="31" y="83"/>
                    <a:pt x="31" y="82"/>
                    <a:pt x="32" y="82"/>
                  </a:cubicBezTo>
                  <a:cubicBezTo>
                    <a:pt x="32" y="82"/>
                    <a:pt x="33" y="82"/>
                    <a:pt x="33" y="82"/>
                  </a:cubicBezTo>
                  <a:cubicBezTo>
                    <a:pt x="33" y="82"/>
                    <a:pt x="34" y="83"/>
                    <a:pt x="34" y="84"/>
                  </a:cubicBezTo>
                  <a:cubicBezTo>
                    <a:pt x="34" y="85"/>
                    <a:pt x="34" y="85"/>
                    <a:pt x="33" y="86"/>
                  </a:cubicBezTo>
                  <a:cubicBezTo>
                    <a:pt x="33" y="86"/>
                    <a:pt x="33" y="86"/>
                    <a:pt x="33" y="86"/>
                  </a:cubicBezTo>
                  <a:moveTo>
                    <a:pt x="141" y="85"/>
                  </a:moveTo>
                  <a:cubicBezTo>
                    <a:pt x="125" y="85"/>
                    <a:pt x="125" y="85"/>
                    <a:pt x="125" y="85"/>
                  </a:cubicBezTo>
                  <a:cubicBezTo>
                    <a:pt x="124" y="85"/>
                    <a:pt x="124" y="84"/>
                    <a:pt x="124" y="83"/>
                  </a:cubicBezTo>
                  <a:cubicBezTo>
                    <a:pt x="124" y="83"/>
                    <a:pt x="124" y="82"/>
                    <a:pt x="125" y="82"/>
                  </a:cubicBezTo>
                  <a:cubicBezTo>
                    <a:pt x="141" y="82"/>
                    <a:pt x="141" y="82"/>
                    <a:pt x="141" y="82"/>
                  </a:cubicBezTo>
                  <a:cubicBezTo>
                    <a:pt x="141" y="82"/>
                    <a:pt x="142" y="83"/>
                    <a:pt x="142" y="83"/>
                  </a:cubicBezTo>
                  <a:cubicBezTo>
                    <a:pt x="142" y="84"/>
                    <a:pt x="141" y="85"/>
                    <a:pt x="141" y="85"/>
                  </a:cubicBezTo>
                  <a:moveTo>
                    <a:pt x="51" y="82"/>
                  </a:moveTo>
                  <a:cubicBezTo>
                    <a:pt x="51" y="82"/>
                    <a:pt x="51" y="81"/>
                    <a:pt x="51" y="81"/>
                  </a:cubicBezTo>
                  <a:cubicBezTo>
                    <a:pt x="51" y="80"/>
                    <a:pt x="51" y="79"/>
                    <a:pt x="52" y="79"/>
                  </a:cubicBezTo>
                  <a:cubicBezTo>
                    <a:pt x="52" y="79"/>
                    <a:pt x="52" y="79"/>
                    <a:pt x="52" y="79"/>
                  </a:cubicBezTo>
                  <a:cubicBezTo>
                    <a:pt x="53" y="79"/>
                    <a:pt x="54" y="79"/>
                    <a:pt x="54" y="80"/>
                  </a:cubicBezTo>
                  <a:cubicBezTo>
                    <a:pt x="54" y="81"/>
                    <a:pt x="54" y="81"/>
                    <a:pt x="53" y="82"/>
                  </a:cubicBezTo>
                  <a:cubicBezTo>
                    <a:pt x="57" y="82"/>
                    <a:pt x="57" y="82"/>
                    <a:pt x="57" y="82"/>
                  </a:cubicBezTo>
                  <a:cubicBezTo>
                    <a:pt x="58" y="82"/>
                    <a:pt x="58" y="83"/>
                    <a:pt x="58" y="83"/>
                  </a:cubicBezTo>
                  <a:cubicBezTo>
                    <a:pt x="58" y="84"/>
                    <a:pt x="58" y="85"/>
                    <a:pt x="57" y="85"/>
                  </a:cubicBezTo>
                  <a:cubicBezTo>
                    <a:pt x="42" y="85"/>
                    <a:pt x="42" y="85"/>
                    <a:pt x="42" y="85"/>
                  </a:cubicBezTo>
                  <a:cubicBezTo>
                    <a:pt x="41" y="85"/>
                    <a:pt x="40" y="84"/>
                    <a:pt x="40" y="83"/>
                  </a:cubicBezTo>
                  <a:cubicBezTo>
                    <a:pt x="40" y="83"/>
                    <a:pt x="41" y="83"/>
                    <a:pt x="41" y="82"/>
                  </a:cubicBezTo>
                  <a:cubicBezTo>
                    <a:pt x="41" y="81"/>
                    <a:pt x="41" y="81"/>
                    <a:pt x="42" y="81"/>
                  </a:cubicBezTo>
                  <a:cubicBezTo>
                    <a:pt x="42" y="81"/>
                    <a:pt x="42" y="81"/>
                    <a:pt x="42" y="81"/>
                  </a:cubicBezTo>
                  <a:cubicBezTo>
                    <a:pt x="43" y="81"/>
                    <a:pt x="44" y="81"/>
                    <a:pt x="44" y="82"/>
                  </a:cubicBezTo>
                  <a:cubicBezTo>
                    <a:pt x="51" y="82"/>
                    <a:pt x="51" y="82"/>
                    <a:pt x="51" y="82"/>
                  </a:cubicBezTo>
                  <a:moveTo>
                    <a:pt x="62" y="81"/>
                  </a:moveTo>
                  <a:cubicBezTo>
                    <a:pt x="61" y="81"/>
                    <a:pt x="61" y="80"/>
                    <a:pt x="61" y="79"/>
                  </a:cubicBezTo>
                  <a:cubicBezTo>
                    <a:pt x="60" y="78"/>
                    <a:pt x="61" y="77"/>
                    <a:pt x="62" y="77"/>
                  </a:cubicBezTo>
                  <a:cubicBezTo>
                    <a:pt x="62" y="77"/>
                    <a:pt x="62" y="77"/>
                    <a:pt x="62" y="77"/>
                  </a:cubicBezTo>
                  <a:cubicBezTo>
                    <a:pt x="63" y="77"/>
                    <a:pt x="64" y="78"/>
                    <a:pt x="64" y="79"/>
                  </a:cubicBezTo>
                  <a:cubicBezTo>
                    <a:pt x="64" y="79"/>
                    <a:pt x="63" y="80"/>
                    <a:pt x="62" y="80"/>
                  </a:cubicBezTo>
                  <a:cubicBezTo>
                    <a:pt x="62" y="81"/>
                    <a:pt x="62" y="81"/>
                    <a:pt x="62" y="81"/>
                  </a:cubicBezTo>
                  <a:moveTo>
                    <a:pt x="121" y="68"/>
                  </a:moveTo>
                  <a:cubicBezTo>
                    <a:pt x="120" y="68"/>
                    <a:pt x="120" y="67"/>
                    <a:pt x="119" y="67"/>
                  </a:cubicBezTo>
                  <a:cubicBezTo>
                    <a:pt x="119" y="66"/>
                    <a:pt x="119" y="65"/>
                    <a:pt x="120" y="65"/>
                  </a:cubicBezTo>
                  <a:cubicBezTo>
                    <a:pt x="133" y="58"/>
                    <a:pt x="133" y="58"/>
                    <a:pt x="133" y="58"/>
                  </a:cubicBezTo>
                  <a:cubicBezTo>
                    <a:pt x="133" y="57"/>
                    <a:pt x="133" y="57"/>
                    <a:pt x="134" y="57"/>
                  </a:cubicBezTo>
                  <a:cubicBezTo>
                    <a:pt x="134" y="57"/>
                    <a:pt x="135" y="58"/>
                    <a:pt x="135" y="58"/>
                  </a:cubicBezTo>
                  <a:cubicBezTo>
                    <a:pt x="135" y="59"/>
                    <a:pt x="135" y="60"/>
                    <a:pt x="134" y="60"/>
                  </a:cubicBezTo>
                  <a:cubicBezTo>
                    <a:pt x="121" y="68"/>
                    <a:pt x="121" y="68"/>
                    <a:pt x="121" y="68"/>
                  </a:cubicBezTo>
                  <a:cubicBezTo>
                    <a:pt x="121" y="68"/>
                    <a:pt x="121" y="68"/>
                    <a:pt x="121" y="68"/>
                  </a:cubicBezTo>
                  <a:moveTo>
                    <a:pt x="61" y="68"/>
                  </a:moveTo>
                  <a:cubicBezTo>
                    <a:pt x="61" y="67"/>
                    <a:pt x="61" y="67"/>
                    <a:pt x="61" y="67"/>
                  </a:cubicBezTo>
                  <a:cubicBezTo>
                    <a:pt x="48" y="60"/>
                    <a:pt x="48" y="60"/>
                    <a:pt x="48" y="60"/>
                  </a:cubicBezTo>
                  <a:cubicBezTo>
                    <a:pt x="47" y="60"/>
                    <a:pt x="47" y="59"/>
                    <a:pt x="47" y="58"/>
                  </a:cubicBezTo>
                  <a:cubicBezTo>
                    <a:pt x="48" y="58"/>
                    <a:pt x="48" y="57"/>
                    <a:pt x="49" y="57"/>
                  </a:cubicBezTo>
                  <a:cubicBezTo>
                    <a:pt x="49" y="57"/>
                    <a:pt x="49" y="57"/>
                    <a:pt x="49" y="57"/>
                  </a:cubicBezTo>
                  <a:cubicBezTo>
                    <a:pt x="62" y="65"/>
                    <a:pt x="62" y="65"/>
                    <a:pt x="62" y="65"/>
                  </a:cubicBezTo>
                  <a:cubicBezTo>
                    <a:pt x="63" y="65"/>
                    <a:pt x="63" y="66"/>
                    <a:pt x="63" y="67"/>
                  </a:cubicBezTo>
                  <a:cubicBezTo>
                    <a:pt x="62" y="67"/>
                    <a:pt x="62" y="68"/>
                    <a:pt x="61" y="68"/>
                  </a:cubicBezTo>
                  <a:moveTo>
                    <a:pt x="76" y="117"/>
                  </a:moveTo>
                  <a:cubicBezTo>
                    <a:pt x="76" y="115"/>
                    <a:pt x="76" y="110"/>
                    <a:pt x="74" y="108"/>
                  </a:cubicBezTo>
                  <a:cubicBezTo>
                    <a:pt x="64" y="95"/>
                    <a:pt x="64" y="82"/>
                    <a:pt x="64" y="82"/>
                  </a:cubicBezTo>
                  <a:cubicBezTo>
                    <a:pt x="64" y="67"/>
                    <a:pt x="76" y="55"/>
                    <a:pt x="91" y="55"/>
                  </a:cubicBezTo>
                  <a:cubicBezTo>
                    <a:pt x="91" y="55"/>
                    <a:pt x="91" y="55"/>
                    <a:pt x="91" y="55"/>
                  </a:cubicBezTo>
                  <a:cubicBezTo>
                    <a:pt x="106" y="55"/>
                    <a:pt x="118" y="67"/>
                    <a:pt x="118" y="82"/>
                  </a:cubicBezTo>
                  <a:cubicBezTo>
                    <a:pt x="118" y="82"/>
                    <a:pt x="118" y="95"/>
                    <a:pt x="108" y="108"/>
                  </a:cubicBezTo>
                  <a:cubicBezTo>
                    <a:pt x="106" y="110"/>
                    <a:pt x="106" y="116"/>
                    <a:pt x="106" y="117"/>
                  </a:cubicBezTo>
                  <a:cubicBezTo>
                    <a:pt x="106" y="118"/>
                    <a:pt x="106" y="118"/>
                    <a:pt x="106" y="118"/>
                  </a:cubicBezTo>
                  <a:cubicBezTo>
                    <a:pt x="106" y="119"/>
                    <a:pt x="105" y="120"/>
                    <a:pt x="104" y="120"/>
                  </a:cubicBezTo>
                  <a:cubicBezTo>
                    <a:pt x="104" y="120"/>
                    <a:pt x="104" y="120"/>
                    <a:pt x="104" y="120"/>
                  </a:cubicBezTo>
                  <a:cubicBezTo>
                    <a:pt x="104" y="120"/>
                    <a:pt x="104" y="120"/>
                    <a:pt x="104" y="120"/>
                  </a:cubicBezTo>
                  <a:cubicBezTo>
                    <a:pt x="78" y="120"/>
                    <a:pt x="78" y="120"/>
                    <a:pt x="78" y="120"/>
                  </a:cubicBezTo>
                  <a:cubicBezTo>
                    <a:pt x="77" y="120"/>
                    <a:pt x="76" y="119"/>
                    <a:pt x="76" y="117"/>
                  </a:cubicBezTo>
                  <a:cubicBezTo>
                    <a:pt x="76" y="117"/>
                    <a:pt x="76" y="117"/>
                    <a:pt x="76" y="117"/>
                  </a:cubicBezTo>
                  <a:cubicBezTo>
                    <a:pt x="76" y="117"/>
                    <a:pt x="76" y="117"/>
                    <a:pt x="76" y="117"/>
                  </a:cubicBezTo>
                  <a:cubicBezTo>
                    <a:pt x="76" y="117"/>
                    <a:pt x="76" y="117"/>
                    <a:pt x="76" y="117"/>
                  </a:cubicBezTo>
                  <a:cubicBezTo>
                    <a:pt x="76" y="117"/>
                    <a:pt x="76" y="117"/>
                    <a:pt x="76" y="117"/>
                  </a:cubicBezTo>
                  <a:moveTo>
                    <a:pt x="99" y="55"/>
                  </a:moveTo>
                  <a:cubicBezTo>
                    <a:pt x="98" y="55"/>
                    <a:pt x="98" y="55"/>
                    <a:pt x="98" y="55"/>
                  </a:cubicBezTo>
                  <a:cubicBezTo>
                    <a:pt x="97" y="54"/>
                    <a:pt x="97" y="53"/>
                    <a:pt x="97" y="53"/>
                  </a:cubicBezTo>
                  <a:cubicBezTo>
                    <a:pt x="97" y="52"/>
                    <a:pt x="98" y="52"/>
                    <a:pt x="99" y="52"/>
                  </a:cubicBezTo>
                  <a:cubicBezTo>
                    <a:pt x="99" y="52"/>
                    <a:pt x="99" y="52"/>
                    <a:pt x="99" y="52"/>
                  </a:cubicBezTo>
                  <a:cubicBezTo>
                    <a:pt x="100" y="52"/>
                    <a:pt x="100" y="53"/>
                    <a:pt x="100" y="54"/>
                  </a:cubicBezTo>
                  <a:cubicBezTo>
                    <a:pt x="100" y="55"/>
                    <a:pt x="99" y="55"/>
                    <a:pt x="99" y="55"/>
                  </a:cubicBezTo>
                  <a:moveTo>
                    <a:pt x="103" y="46"/>
                  </a:moveTo>
                  <a:cubicBezTo>
                    <a:pt x="102" y="46"/>
                    <a:pt x="102" y="46"/>
                    <a:pt x="102" y="46"/>
                  </a:cubicBezTo>
                  <a:cubicBezTo>
                    <a:pt x="101" y="45"/>
                    <a:pt x="101" y="44"/>
                    <a:pt x="101" y="44"/>
                  </a:cubicBezTo>
                  <a:cubicBezTo>
                    <a:pt x="102" y="43"/>
                    <a:pt x="102" y="43"/>
                    <a:pt x="103" y="43"/>
                  </a:cubicBezTo>
                  <a:cubicBezTo>
                    <a:pt x="103" y="43"/>
                    <a:pt x="103" y="43"/>
                    <a:pt x="104" y="43"/>
                  </a:cubicBezTo>
                  <a:cubicBezTo>
                    <a:pt x="104" y="43"/>
                    <a:pt x="105" y="44"/>
                    <a:pt x="104" y="45"/>
                  </a:cubicBezTo>
                  <a:cubicBezTo>
                    <a:pt x="104" y="46"/>
                    <a:pt x="103" y="46"/>
                    <a:pt x="103" y="46"/>
                  </a:cubicBezTo>
                  <a:moveTo>
                    <a:pt x="108" y="55"/>
                  </a:moveTo>
                  <a:cubicBezTo>
                    <a:pt x="108" y="55"/>
                    <a:pt x="108" y="55"/>
                    <a:pt x="108" y="55"/>
                  </a:cubicBezTo>
                  <a:cubicBezTo>
                    <a:pt x="107" y="55"/>
                    <a:pt x="107" y="54"/>
                    <a:pt x="107" y="53"/>
                  </a:cubicBezTo>
                  <a:cubicBezTo>
                    <a:pt x="115" y="40"/>
                    <a:pt x="115" y="40"/>
                    <a:pt x="115" y="40"/>
                  </a:cubicBezTo>
                  <a:cubicBezTo>
                    <a:pt x="115" y="40"/>
                    <a:pt x="115" y="39"/>
                    <a:pt x="116" y="39"/>
                  </a:cubicBezTo>
                  <a:cubicBezTo>
                    <a:pt x="116" y="39"/>
                    <a:pt x="116" y="39"/>
                    <a:pt x="116" y="40"/>
                  </a:cubicBezTo>
                  <a:cubicBezTo>
                    <a:pt x="117" y="40"/>
                    <a:pt x="117" y="41"/>
                    <a:pt x="117" y="42"/>
                  </a:cubicBezTo>
                  <a:cubicBezTo>
                    <a:pt x="109" y="54"/>
                    <a:pt x="109" y="54"/>
                    <a:pt x="109" y="54"/>
                  </a:cubicBezTo>
                  <a:cubicBezTo>
                    <a:pt x="109" y="55"/>
                    <a:pt x="109" y="55"/>
                    <a:pt x="108" y="55"/>
                  </a:cubicBezTo>
                  <a:moveTo>
                    <a:pt x="74" y="55"/>
                  </a:moveTo>
                  <a:cubicBezTo>
                    <a:pt x="73" y="55"/>
                    <a:pt x="73" y="55"/>
                    <a:pt x="73" y="54"/>
                  </a:cubicBezTo>
                  <a:cubicBezTo>
                    <a:pt x="65" y="41"/>
                    <a:pt x="65" y="41"/>
                    <a:pt x="65" y="41"/>
                  </a:cubicBezTo>
                  <a:cubicBezTo>
                    <a:pt x="65" y="41"/>
                    <a:pt x="65" y="40"/>
                    <a:pt x="66" y="39"/>
                  </a:cubicBezTo>
                  <a:cubicBezTo>
                    <a:pt x="66" y="39"/>
                    <a:pt x="66" y="39"/>
                    <a:pt x="67" y="39"/>
                  </a:cubicBezTo>
                  <a:cubicBezTo>
                    <a:pt x="67" y="39"/>
                    <a:pt x="68" y="40"/>
                    <a:pt x="68" y="40"/>
                  </a:cubicBezTo>
                  <a:cubicBezTo>
                    <a:pt x="71" y="45"/>
                    <a:pt x="71" y="45"/>
                    <a:pt x="71" y="45"/>
                  </a:cubicBezTo>
                  <a:cubicBezTo>
                    <a:pt x="71" y="44"/>
                    <a:pt x="71" y="44"/>
                    <a:pt x="71" y="44"/>
                  </a:cubicBezTo>
                  <a:cubicBezTo>
                    <a:pt x="72" y="44"/>
                    <a:pt x="72" y="44"/>
                    <a:pt x="72" y="44"/>
                  </a:cubicBezTo>
                  <a:cubicBezTo>
                    <a:pt x="73" y="44"/>
                    <a:pt x="73" y="44"/>
                    <a:pt x="73" y="45"/>
                  </a:cubicBezTo>
                  <a:cubicBezTo>
                    <a:pt x="74" y="46"/>
                    <a:pt x="73" y="47"/>
                    <a:pt x="72" y="47"/>
                  </a:cubicBezTo>
                  <a:cubicBezTo>
                    <a:pt x="72" y="47"/>
                    <a:pt x="72" y="47"/>
                    <a:pt x="72" y="47"/>
                  </a:cubicBezTo>
                  <a:cubicBezTo>
                    <a:pt x="75" y="53"/>
                    <a:pt x="75" y="53"/>
                    <a:pt x="75" y="53"/>
                  </a:cubicBezTo>
                  <a:cubicBezTo>
                    <a:pt x="75" y="53"/>
                    <a:pt x="75" y="53"/>
                    <a:pt x="75" y="53"/>
                  </a:cubicBezTo>
                  <a:cubicBezTo>
                    <a:pt x="75" y="53"/>
                    <a:pt x="75" y="53"/>
                    <a:pt x="76" y="53"/>
                  </a:cubicBezTo>
                  <a:cubicBezTo>
                    <a:pt x="76" y="53"/>
                    <a:pt x="77" y="54"/>
                    <a:pt x="77" y="54"/>
                  </a:cubicBezTo>
                  <a:cubicBezTo>
                    <a:pt x="77" y="55"/>
                    <a:pt x="77" y="56"/>
                    <a:pt x="76" y="57"/>
                  </a:cubicBezTo>
                  <a:cubicBezTo>
                    <a:pt x="76" y="57"/>
                    <a:pt x="76" y="57"/>
                    <a:pt x="76" y="57"/>
                  </a:cubicBezTo>
                  <a:cubicBezTo>
                    <a:pt x="75" y="57"/>
                    <a:pt x="74" y="56"/>
                    <a:pt x="74" y="56"/>
                  </a:cubicBezTo>
                  <a:cubicBezTo>
                    <a:pt x="74" y="55"/>
                    <a:pt x="74" y="55"/>
                    <a:pt x="74" y="55"/>
                  </a:cubicBezTo>
                  <a:moveTo>
                    <a:pt x="68" y="38"/>
                  </a:moveTo>
                  <a:cubicBezTo>
                    <a:pt x="68" y="38"/>
                    <a:pt x="67" y="38"/>
                    <a:pt x="67" y="37"/>
                  </a:cubicBezTo>
                  <a:cubicBezTo>
                    <a:pt x="66" y="36"/>
                    <a:pt x="67" y="35"/>
                    <a:pt x="68" y="35"/>
                  </a:cubicBezTo>
                  <a:cubicBezTo>
                    <a:pt x="68" y="35"/>
                    <a:pt x="68" y="35"/>
                    <a:pt x="68" y="35"/>
                  </a:cubicBezTo>
                  <a:cubicBezTo>
                    <a:pt x="69" y="35"/>
                    <a:pt x="70" y="35"/>
                    <a:pt x="70" y="36"/>
                  </a:cubicBezTo>
                  <a:cubicBezTo>
                    <a:pt x="70" y="37"/>
                    <a:pt x="70" y="38"/>
                    <a:pt x="69" y="38"/>
                  </a:cubicBezTo>
                  <a:cubicBezTo>
                    <a:pt x="68" y="38"/>
                    <a:pt x="68" y="38"/>
                    <a:pt x="68" y="38"/>
                  </a:cubicBezTo>
                  <a:moveTo>
                    <a:pt x="107" y="37"/>
                  </a:moveTo>
                  <a:cubicBezTo>
                    <a:pt x="106" y="37"/>
                    <a:pt x="106" y="37"/>
                    <a:pt x="106" y="37"/>
                  </a:cubicBezTo>
                  <a:cubicBezTo>
                    <a:pt x="106" y="36"/>
                    <a:pt x="105" y="35"/>
                    <a:pt x="106" y="35"/>
                  </a:cubicBezTo>
                  <a:cubicBezTo>
                    <a:pt x="106" y="34"/>
                    <a:pt x="107" y="34"/>
                    <a:pt x="107" y="34"/>
                  </a:cubicBezTo>
                  <a:cubicBezTo>
                    <a:pt x="107" y="34"/>
                    <a:pt x="108" y="34"/>
                    <a:pt x="108" y="34"/>
                  </a:cubicBezTo>
                  <a:cubicBezTo>
                    <a:pt x="109" y="34"/>
                    <a:pt x="109" y="35"/>
                    <a:pt x="109" y="36"/>
                  </a:cubicBezTo>
                  <a:cubicBezTo>
                    <a:pt x="108" y="37"/>
                    <a:pt x="108" y="37"/>
                    <a:pt x="107" y="37"/>
                  </a:cubicBezTo>
                  <a:moveTo>
                    <a:pt x="91" y="51"/>
                  </a:moveTo>
                  <a:cubicBezTo>
                    <a:pt x="90" y="51"/>
                    <a:pt x="90" y="50"/>
                    <a:pt x="90" y="49"/>
                  </a:cubicBezTo>
                  <a:cubicBezTo>
                    <a:pt x="90" y="34"/>
                    <a:pt x="90" y="34"/>
                    <a:pt x="90" y="34"/>
                  </a:cubicBezTo>
                  <a:cubicBezTo>
                    <a:pt x="90" y="33"/>
                    <a:pt x="90" y="33"/>
                    <a:pt x="91" y="33"/>
                  </a:cubicBezTo>
                  <a:cubicBezTo>
                    <a:pt x="92" y="33"/>
                    <a:pt x="93" y="33"/>
                    <a:pt x="93" y="34"/>
                  </a:cubicBezTo>
                  <a:cubicBezTo>
                    <a:pt x="93" y="49"/>
                    <a:pt x="93" y="49"/>
                    <a:pt x="93" y="49"/>
                  </a:cubicBezTo>
                  <a:cubicBezTo>
                    <a:pt x="93" y="50"/>
                    <a:pt x="92" y="51"/>
                    <a:pt x="91" y="51"/>
                  </a:cubicBezTo>
                  <a:moveTo>
                    <a:pt x="65" y="29"/>
                  </a:moveTo>
                  <a:cubicBezTo>
                    <a:pt x="64" y="29"/>
                    <a:pt x="63" y="28"/>
                    <a:pt x="63" y="28"/>
                  </a:cubicBezTo>
                  <a:cubicBezTo>
                    <a:pt x="63" y="27"/>
                    <a:pt x="63" y="26"/>
                    <a:pt x="64" y="25"/>
                  </a:cubicBezTo>
                  <a:cubicBezTo>
                    <a:pt x="64" y="25"/>
                    <a:pt x="64" y="25"/>
                    <a:pt x="65" y="25"/>
                  </a:cubicBezTo>
                  <a:cubicBezTo>
                    <a:pt x="65" y="25"/>
                    <a:pt x="66" y="26"/>
                    <a:pt x="66" y="26"/>
                  </a:cubicBezTo>
                  <a:cubicBezTo>
                    <a:pt x="67" y="27"/>
                    <a:pt x="66" y="28"/>
                    <a:pt x="65" y="29"/>
                  </a:cubicBezTo>
                  <a:cubicBezTo>
                    <a:pt x="65" y="29"/>
                    <a:pt x="65" y="29"/>
                    <a:pt x="65" y="29"/>
                  </a:cubicBezTo>
                  <a:moveTo>
                    <a:pt x="111" y="28"/>
                  </a:moveTo>
                  <a:cubicBezTo>
                    <a:pt x="111" y="28"/>
                    <a:pt x="111" y="28"/>
                    <a:pt x="111" y="28"/>
                  </a:cubicBezTo>
                  <a:cubicBezTo>
                    <a:pt x="110" y="27"/>
                    <a:pt x="110" y="26"/>
                    <a:pt x="110" y="26"/>
                  </a:cubicBezTo>
                  <a:cubicBezTo>
                    <a:pt x="110" y="25"/>
                    <a:pt x="111" y="25"/>
                    <a:pt x="112" y="25"/>
                  </a:cubicBezTo>
                  <a:cubicBezTo>
                    <a:pt x="112" y="25"/>
                    <a:pt x="112" y="25"/>
                    <a:pt x="112" y="25"/>
                  </a:cubicBezTo>
                  <a:cubicBezTo>
                    <a:pt x="113" y="25"/>
                    <a:pt x="113" y="26"/>
                    <a:pt x="113" y="27"/>
                  </a:cubicBezTo>
                  <a:cubicBezTo>
                    <a:pt x="113" y="28"/>
                    <a:pt x="112" y="28"/>
                    <a:pt x="111" y="28"/>
                  </a:cubicBezTo>
                  <a:moveTo>
                    <a:pt x="61" y="19"/>
                  </a:moveTo>
                  <a:cubicBezTo>
                    <a:pt x="60" y="19"/>
                    <a:pt x="60" y="19"/>
                    <a:pt x="60" y="18"/>
                  </a:cubicBezTo>
                  <a:cubicBezTo>
                    <a:pt x="59" y="17"/>
                    <a:pt x="60" y="16"/>
                    <a:pt x="61" y="16"/>
                  </a:cubicBezTo>
                  <a:cubicBezTo>
                    <a:pt x="61" y="16"/>
                    <a:pt x="61" y="16"/>
                    <a:pt x="61" y="16"/>
                  </a:cubicBezTo>
                  <a:cubicBezTo>
                    <a:pt x="62" y="16"/>
                    <a:pt x="62" y="16"/>
                    <a:pt x="63" y="17"/>
                  </a:cubicBezTo>
                  <a:cubicBezTo>
                    <a:pt x="63" y="18"/>
                    <a:pt x="63" y="19"/>
                    <a:pt x="62" y="19"/>
                  </a:cubicBezTo>
                  <a:cubicBezTo>
                    <a:pt x="61" y="19"/>
                    <a:pt x="61" y="19"/>
                    <a:pt x="61" y="19"/>
                  </a:cubicBezTo>
                  <a:moveTo>
                    <a:pt x="116" y="19"/>
                  </a:moveTo>
                  <a:cubicBezTo>
                    <a:pt x="115" y="19"/>
                    <a:pt x="115" y="19"/>
                    <a:pt x="115" y="19"/>
                  </a:cubicBezTo>
                  <a:cubicBezTo>
                    <a:pt x="114" y="18"/>
                    <a:pt x="114" y="17"/>
                    <a:pt x="114" y="16"/>
                  </a:cubicBezTo>
                  <a:cubicBezTo>
                    <a:pt x="115" y="16"/>
                    <a:pt x="115" y="16"/>
                    <a:pt x="116" y="16"/>
                  </a:cubicBezTo>
                  <a:cubicBezTo>
                    <a:pt x="116" y="16"/>
                    <a:pt x="116" y="16"/>
                    <a:pt x="117" y="16"/>
                  </a:cubicBezTo>
                  <a:cubicBezTo>
                    <a:pt x="117" y="16"/>
                    <a:pt x="118" y="17"/>
                    <a:pt x="117" y="18"/>
                  </a:cubicBezTo>
                  <a:cubicBezTo>
                    <a:pt x="117" y="19"/>
                    <a:pt x="116" y="19"/>
                    <a:pt x="116" y="19"/>
                  </a:cubicBezTo>
                  <a:moveTo>
                    <a:pt x="57" y="10"/>
                  </a:moveTo>
                  <a:cubicBezTo>
                    <a:pt x="57" y="10"/>
                    <a:pt x="56" y="10"/>
                    <a:pt x="56" y="9"/>
                  </a:cubicBezTo>
                  <a:cubicBezTo>
                    <a:pt x="56" y="8"/>
                    <a:pt x="56" y="7"/>
                    <a:pt x="57" y="7"/>
                  </a:cubicBezTo>
                  <a:cubicBezTo>
                    <a:pt x="57" y="7"/>
                    <a:pt x="57" y="7"/>
                    <a:pt x="57" y="7"/>
                  </a:cubicBezTo>
                  <a:cubicBezTo>
                    <a:pt x="58" y="7"/>
                    <a:pt x="59" y="7"/>
                    <a:pt x="59" y="8"/>
                  </a:cubicBezTo>
                  <a:cubicBezTo>
                    <a:pt x="59" y="9"/>
                    <a:pt x="59" y="10"/>
                    <a:pt x="58" y="10"/>
                  </a:cubicBezTo>
                  <a:cubicBezTo>
                    <a:pt x="57" y="10"/>
                    <a:pt x="57" y="10"/>
                    <a:pt x="57" y="10"/>
                  </a:cubicBezTo>
                  <a:moveTo>
                    <a:pt x="120" y="10"/>
                  </a:moveTo>
                  <a:cubicBezTo>
                    <a:pt x="119" y="10"/>
                    <a:pt x="119" y="10"/>
                    <a:pt x="119" y="10"/>
                  </a:cubicBezTo>
                  <a:cubicBezTo>
                    <a:pt x="119" y="9"/>
                    <a:pt x="118" y="8"/>
                    <a:pt x="119" y="7"/>
                  </a:cubicBezTo>
                  <a:cubicBezTo>
                    <a:pt x="119" y="7"/>
                    <a:pt x="120" y="7"/>
                    <a:pt x="120" y="7"/>
                  </a:cubicBezTo>
                  <a:cubicBezTo>
                    <a:pt x="120" y="7"/>
                    <a:pt x="121" y="7"/>
                    <a:pt x="121" y="7"/>
                  </a:cubicBezTo>
                  <a:cubicBezTo>
                    <a:pt x="122" y="7"/>
                    <a:pt x="122" y="8"/>
                    <a:pt x="122" y="9"/>
                  </a:cubicBezTo>
                  <a:cubicBezTo>
                    <a:pt x="121" y="10"/>
                    <a:pt x="121" y="10"/>
                    <a:pt x="120" y="10"/>
                  </a:cubicBezTo>
                  <a:moveTo>
                    <a:pt x="88" y="0"/>
                  </a:moveTo>
                  <a:cubicBezTo>
                    <a:pt x="39" y="0"/>
                    <a:pt x="0" y="39"/>
                    <a:pt x="0" y="88"/>
                  </a:cubicBezTo>
                  <a:cubicBezTo>
                    <a:pt x="0" y="137"/>
                    <a:pt x="39" y="177"/>
                    <a:pt x="88" y="177"/>
                  </a:cubicBezTo>
                  <a:cubicBezTo>
                    <a:pt x="137" y="177"/>
                    <a:pt x="177" y="137"/>
                    <a:pt x="177" y="88"/>
                  </a:cubicBezTo>
                  <a:cubicBezTo>
                    <a:pt x="177" y="39"/>
                    <a:pt x="137" y="0"/>
                    <a:pt x="88"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5" name="Google Shape;775;p82"/>
            <p:cNvSpPr/>
            <p:nvPr/>
          </p:nvSpPr>
          <p:spPr>
            <a:xfrm>
              <a:off x="5193164" y="2584738"/>
              <a:ext cx="107797" cy="266124"/>
            </a:xfrm>
            <a:custGeom>
              <a:rect b="b" l="l" r="r" t="t"/>
              <a:pathLst>
                <a:path extrusionOk="0" h="78" w="32">
                  <a:moveTo>
                    <a:pt x="30" y="74"/>
                  </a:moveTo>
                  <a:cubicBezTo>
                    <a:pt x="30" y="74"/>
                    <a:pt x="30" y="74"/>
                    <a:pt x="30" y="74"/>
                  </a:cubicBezTo>
                  <a:cubicBezTo>
                    <a:pt x="29" y="75"/>
                    <a:pt x="28" y="76"/>
                    <a:pt x="29" y="77"/>
                  </a:cubicBezTo>
                  <a:cubicBezTo>
                    <a:pt x="29" y="77"/>
                    <a:pt x="30" y="78"/>
                    <a:pt x="30" y="78"/>
                  </a:cubicBezTo>
                  <a:cubicBezTo>
                    <a:pt x="31" y="78"/>
                    <a:pt x="31" y="78"/>
                    <a:pt x="31" y="78"/>
                  </a:cubicBezTo>
                  <a:cubicBezTo>
                    <a:pt x="32" y="77"/>
                    <a:pt x="32" y="76"/>
                    <a:pt x="32" y="75"/>
                  </a:cubicBezTo>
                  <a:cubicBezTo>
                    <a:pt x="32" y="75"/>
                    <a:pt x="31" y="74"/>
                    <a:pt x="30" y="74"/>
                  </a:cubicBezTo>
                  <a:moveTo>
                    <a:pt x="27" y="65"/>
                  </a:moveTo>
                  <a:cubicBezTo>
                    <a:pt x="27" y="65"/>
                    <a:pt x="26" y="65"/>
                    <a:pt x="26" y="65"/>
                  </a:cubicBezTo>
                  <a:cubicBezTo>
                    <a:pt x="25" y="65"/>
                    <a:pt x="25" y="66"/>
                    <a:pt x="25" y="67"/>
                  </a:cubicBezTo>
                  <a:cubicBezTo>
                    <a:pt x="25" y="67"/>
                    <a:pt x="25" y="67"/>
                    <a:pt x="26" y="67"/>
                  </a:cubicBezTo>
                  <a:cubicBezTo>
                    <a:pt x="26" y="67"/>
                    <a:pt x="26" y="67"/>
                    <a:pt x="26" y="67"/>
                  </a:cubicBezTo>
                  <a:cubicBezTo>
                    <a:pt x="27" y="67"/>
                    <a:pt x="27" y="67"/>
                    <a:pt x="28" y="68"/>
                  </a:cubicBezTo>
                  <a:cubicBezTo>
                    <a:pt x="28" y="68"/>
                    <a:pt x="29" y="67"/>
                    <a:pt x="28" y="66"/>
                  </a:cubicBezTo>
                  <a:cubicBezTo>
                    <a:pt x="28" y="65"/>
                    <a:pt x="27" y="65"/>
                    <a:pt x="27" y="65"/>
                  </a:cubicBezTo>
                  <a:moveTo>
                    <a:pt x="24" y="56"/>
                  </a:moveTo>
                  <a:cubicBezTo>
                    <a:pt x="23" y="56"/>
                    <a:pt x="22" y="57"/>
                    <a:pt x="21" y="57"/>
                  </a:cubicBezTo>
                  <a:cubicBezTo>
                    <a:pt x="21" y="57"/>
                    <a:pt x="21" y="58"/>
                    <a:pt x="22" y="58"/>
                  </a:cubicBezTo>
                  <a:cubicBezTo>
                    <a:pt x="22" y="59"/>
                    <a:pt x="22" y="59"/>
                    <a:pt x="23" y="59"/>
                  </a:cubicBezTo>
                  <a:cubicBezTo>
                    <a:pt x="24" y="59"/>
                    <a:pt x="24" y="59"/>
                    <a:pt x="24" y="59"/>
                  </a:cubicBezTo>
                  <a:cubicBezTo>
                    <a:pt x="25" y="59"/>
                    <a:pt x="25" y="58"/>
                    <a:pt x="25" y="57"/>
                  </a:cubicBezTo>
                  <a:cubicBezTo>
                    <a:pt x="24" y="56"/>
                    <a:pt x="24" y="56"/>
                    <a:pt x="24" y="56"/>
                  </a:cubicBezTo>
                  <a:moveTo>
                    <a:pt x="20" y="46"/>
                  </a:moveTo>
                  <a:cubicBezTo>
                    <a:pt x="19" y="46"/>
                    <a:pt x="19" y="46"/>
                    <a:pt x="19" y="46"/>
                  </a:cubicBezTo>
                  <a:cubicBezTo>
                    <a:pt x="20" y="47"/>
                    <a:pt x="19" y="48"/>
                    <a:pt x="19" y="48"/>
                  </a:cubicBezTo>
                  <a:cubicBezTo>
                    <a:pt x="18" y="48"/>
                    <a:pt x="18" y="48"/>
                    <a:pt x="18" y="48"/>
                  </a:cubicBezTo>
                  <a:cubicBezTo>
                    <a:pt x="18" y="48"/>
                    <a:pt x="18" y="48"/>
                    <a:pt x="18" y="48"/>
                  </a:cubicBezTo>
                  <a:cubicBezTo>
                    <a:pt x="18" y="48"/>
                    <a:pt x="18" y="48"/>
                    <a:pt x="18" y="49"/>
                  </a:cubicBezTo>
                  <a:cubicBezTo>
                    <a:pt x="18" y="49"/>
                    <a:pt x="19" y="50"/>
                    <a:pt x="20" y="50"/>
                  </a:cubicBezTo>
                  <a:cubicBezTo>
                    <a:pt x="20" y="50"/>
                    <a:pt x="20" y="50"/>
                    <a:pt x="20" y="50"/>
                  </a:cubicBezTo>
                  <a:cubicBezTo>
                    <a:pt x="21" y="49"/>
                    <a:pt x="21" y="48"/>
                    <a:pt x="21" y="47"/>
                  </a:cubicBezTo>
                  <a:cubicBezTo>
                    <a:pt x="21" y="47"/>
                    <a:pt x="20" y="46"/>
                    <a:pt x="20" y="46"/>
                  </a:cubicBezTo>
                  <a:moveTo>
                    <a:pt x="16" y="37"/>
                  </a:moveTo>
                  <a:cubicBezTo>
                    <a:pt x="16" y="37"/>
                    <a:pt x="16" y="37"/>
                    <a:pt x="15" y="37"/>
                  </a:cubicBezTo>
                  <a:cubicBezTo>
                    <a:pt x="15" y="37"/>
                    <a:pt x="15" y="37"/>
                    <a:pt x="15" y="38"/>
                  </a:cubicBezTo>
                  <a:cubicBezTo>
                    <a:pt x="16" y="40"/>
                    <a:pt x="16" y="40"/>
                    <a:pt x="16" y="40"/>
                  </a:cubicBezTo>
                  <a:cubicBezTo>
                    <a:pt x="16" y="40"/>
                    <a:pt x="16" y="40"/>
                    <a:pt x="16" y="40"/>
                  </a:cubicBezTo>
                  <a:cubicBezTo>
                    <a:pt x="17" y="40"/>
                    <a:pt x="18" y="39"/>
                    <a:pt x="17" y="38"/>
                  </a:cubicBezTo>
                  <a:cubicBezTo>
                    <a:pt x="17" y="37"/>
                    <a:pt x="17" y="37"/>
                    <a:pt x="16" y="37"/>
                  </a:cubicBezTo>
                  <a:moveTo>
                    <a:pt x="12" y="28"/>
                  </a:moveTo>
                  <a:cubicBezTo>
                    <a:pt x="12" y="28"/>
                    <a:pt x="12" y="28"/>
                    <a:pt x="12" y="28"/>
                  </a:cubicBezTo>
                  <a:cubicBezTo>
                    <a:pt x="11" y="28"/>
                    <a:pt x="10" y="29"/>
                    <a:pt x="11" y="30"/>
                  </a:cubicBezTo>
                  <a:cubicBezTo>
                    <a:pt x="11" y="31"/>
                    <a:pt x="12" y="31"/>
                    <a:pt x="12" y="31"/>
                  </a:cubicBezTo>
                  <a:cubicBezTo>
                    <a:pt x="13" y="31"/>
                    <a:pt x="13" y="31"/>
                    <a:pt x="13" y="31"/>
                  </a:cubicBezTo>
                  <a:cubicBezTo>
                    <a:pt x="14" y="31"/>
                    <a:pt x="14" y="30"/>
                    <a:pt x="14" y="29"/>
                  </a:cubicBezTo>
                  <a:cubicBezTo>
                    <a:pt x="14" y="28"/>
                    <a:pt x="13" y="28"/>
                    <a:pt x="12" y="28"/>
                  </a:cubicBezTo>
                  <a:moveTo>
                    <a:pt x="9" y="18"/>
                  </a:moveTo>
                  <a:cubicBezTo>
                    <a:pt x="8" y="18"/>
                    <a:pt x="8" y="18"/>
                    <a:pt x="8" y="18"/>
                  </a:cubicBezTo>
                  <a:cubicBezTo>
                    <a:pt x="7" y="19"/>
                    <a:pt x="7" y="20"/>
                    <a:pt x="7" y="21"/>
                  </a:cubicBezTo>
                  <a:cubicBezTo>
                    <a:pt x="7" y="21"/>
                    <a:pt x="8" y="22"/>
                    <a:pt x="9" y="22"/>
                  </a:cubicBezTo>
                  <a:cubicBezTo>
                    <a:pt x="9" y="22"/>
                    <a:pt x="9" y="22"/>
                    <a:pt x="9" y="22"/>
                  </a:cubicBezTo>
                  <a:cubicBezTo>
                    <a:pt x="10" y="21"/>
                    <a:pt x="11" y="20"/>
                    <a:pt x="10" y="19"/>
                  </a:cubicBezTo>
                  <a:cubicBezTo>
                    <a:pt x="10" y="19"/>
                    <a:pt x="9" y="18"/>
                    <a:pt x="9" y="18"/>
                  </a:cubicBezTo>
                  <a:moveTo>
                    <a:pt x="5" y="9"/>
                  </a:moveTo>
                  <a:cubicBezTo>
                    <a:pt x="5" y="9"/>
                    <a:pt x="5" y="9"/>
                    <a:pt x="5" y="9"/>
                  </a:cubicBezTo>
                  <a:cubicBezTo>
                    <a:pt x="4" y="9"/>
                    <a:pt x="3" y="10"/>
                    <a:pt x="4" y="11"/>
                  </a:cubicBezTo>
                  <a:cubicBezTo>
                    <a:pt x="4" y="12"/>
                    <a:pt x="4" y="12"/>
                    <a:pt x="5" y="12"/>
                  </a:cubicBezTo>
                  <a:cubicBezTo>
                    <a:pt x="6" y="12"/>
                    <a:pt x="6" y="12"/>
                    <a:pt x="6" y="12"/>
                  </a:cubicBezTo>
                  <a:cubicBezTo>
                    <a:pt x="7" y="12"/>
                    <a:pt x="7" y="11"/>
                    <a:pt x="7" y="10"/>
                  </a:cubicBezTo>
                  <a:cubicBezTo>
                    <a:pt x="6" y="9"/>
                    <a:pt x="6" y="9"/>
                    <a:pt x="5" y="9"/>
                  </a:cubicBezTo>
                  <a:moveTo>
                    <a:pt x="1" y="0"/>
                  </a:moveTo>
                  <a:cubicBezTo>
                    <a:pt x="1" y="0"/>
                    <a:pt x="1" y="0"/>
                    <a:pt x="1" y="0"/>
                  </a:cubicBezTo>
                  <a:cubicBezTo>
                    <a:pt x="0" y="0"/>
                    <a:pt x="0" y="1"/>
                    <a:pt x="0" y="2"/>
                  </a:cubicBezTo>
                  <a:cubicBezTo>
                    <a:pt x="0" y="3"/>
                    <a:pt x="1" y="3"/>
                    <a:pt x="1" y="3"/>
                  </a:cubicBezTo>
                  <a:cubicBezTo>
                    <a:pt x="2" y="3"/>
                    <a:pt x="2" y="3"/>
                    <a:pt x="2" y="3"/>
                  </a:cubicBezTo>
                  <a:cubicBezTo>
                    <a:pt x="3" y="3"/>
                    <a:pt x="3" y="2"/>
                    <a:pt x="3" y="1"/>
                  </a:cubicBezTo>
                  <a:cubicBezTo>
                    <a:pt x="3" y="0"/>
                    <a:pt x="2" y="0"/>
                    <a:pt x="1"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6" name="Google Shape;776;p82"/>
            <p:cNvSpPr/>
            <p:nvPr/>
          </p:nvSpPr>
          <p:spPr>
            <a:xfrm>
              <a:off x="5250430" y="2850863"/>
              <a:ext cx="350339" cy="30319"/>
            </a:xfrm>
            <a:custGeom>
              <a:rect b="b" l="l" r="r" t="t"/>
              <a:pathLst>
                <a:path extrusionOk="0" h="9" w="103">
                  <a:moveTo>
                    <a:pt x="101" y="6"/>
                  </a:moveTo>
                  <a:cubicBezTo>
                    <a:pt x="100" y="6"/>
                    <a:pt x="100" y="7"/>
                    <a:pt x="100" y="8"/>
                  </a:cubicBezTo>
                  <a:cubicBezTo>
                    <a:pt x="100" y="9"/>
                    <a:pt x="100" y="9"/>
                    <a:pt x="101" y="9"/>
                  </a:cubicBezTo>
                  <a:cubicBezTo>
                    <a:pt x="101" y="9"/>
                    <a:pt x="101" y="9"/>
                    <a:pt x="101" y="9"/>
                  </a:cubicBezTo>
                  <a:cubicBezTo>
                    <a:pt x="102" y="9"/>
                    <a:pt x="103" y="9"/>
                    <a:pt x="103" y="8"/>
                  </a:cubicBezTo>
                  <a:cubicBezTo>
                    <a:pt x="103" y="7"/>
                    <a:pt x="102" y="6"/>
                    <a:pt x="101" y="6"/>
                  </a:cubicBezTo>
                  <a:cubicBezTo>
                    <a:pt x="101" y="6"/>
                    <a:pt x="101" y="6"/>
                    <a:pt x="101" y="6"/>
                  </a:cubicBezTo>
                  <a:moveTo>
                    <a:pt x="91" y="6"/>
                  </a:moveTo>
                  <a:cubicBezTo>
                    <a:pt x="91" y="6"/>
                    <a:pt x="90" y="6"/>
                    <a:pt x="90" y="7"/>
                  </a:cubicBezTo>
                  <a:cubicBezTo>
                    <a:pt x="90" y="8"/>
                    <a:pt x="90" y="9"/>
                    <a:pt x="91" y="9"/>
                  </a:cubicBezTo>
                  <a:cubicBezTo>
                    <a:pt x="91" y="9"/>
                    <a:pt x="91" y="9"/>
                    <a:pt x="91" y="9"/>
                  </a:cubicBezTo>
                  <a:cubicBezTo>
                    <a:pt x="92" y="9"/>
                    <a:pt x="93" y="8"/>
                    <a:pt x="93" y="7"/>
                  </a:cubicBezTo>
                  <a:cubicBezTo>
                    <a:pt x="93" y="6"/>
                    <a:pt x="92" y="6"/>
                    <a:pt x="91" y="6"/>
                  </a:cubicBezTo>
                  <a:cubicBezTo>
                    <a:pt x="91" y="6"/>
                    <a:pt x="91" y="6"/>
                    <a:pt x="91" y="6"/>
                  </a:cubicBezTo>
                  <a:moveTo>
                    <a:pt x="81" y="5"/>
                  </a:moveTo>
                  <a:cubicBezTo>
                    <a:pt x="81" y="5"/>
                    <a:pt x="80" y="6"/>
                    <a:pt x="80" y="6"/>
                  </a:cubicBezTo>
                  <a:cubicBezTo>
                    <a:pt x="80" y="7"/>
                    <a:pt x="80" y="8"/>
                    <a:pt x="81" y="8"/>
                  </a:cubicBezTo>
                  <a:cubicBezTo>
                    <a:pt x="81" y="8"/>
                    <a:pt x="81" y="8"/>
                    <a:pt x="81" y="8"/>
                  </a:cubicBezTo>
                  <a:cubicBezTo>
                    <a:pt x="82" y="8"/>
                    <a:pt x="83" y="8"/>
                    <a:pt x="83" y="7"/>
                  </a:cubicBezTo>
                  <a:cubicBezTo>
                    <a:pt x="83" y="6"/>
                    <a:pt x="82" y="5"/>
                    <a:pt x="82" y="5"/>
                  </a:cubicBezTo>
                  <a:cubicBezTo>
                    <a:pt x="82" y="5"/>
                    <a:pt x="81" y="5"/>
                    <a:pt x="81" y="5"/>
                  </a:cubicBezTo>
                  <a:moveTo>
                    <a:pt x="71" y="4"/>
                  </a:moveTo>
                  <a:cubicBezTo>
                    <a:pt x="71" y="4"/>
                    <a:pt x="70" y="5"/>
                    <a:pt x="70" y="6"/>
                  </a:cubicBezTo>
                  <a:cubicBezTo>
                    <a:pt x="70" y="7"/>
                    <a:pt x="70" y="7"/>
                    <a:pt x="71" y="8"/>
                  </a:cubicBezTo>
                  <a:cubicBezTo>
                    <a:pt x="71" y="8"/>
                    <a:pt x="71" y="8"/>
                    <a:pt x="71" y="8"/>
                  </a:cubicBezTo>
                  <a:cubicBezTo>
                    <a:pt x="72" y="8"/>
                    <a:pt x="73" y="7"/>
                    <a:pt x="73" y="6"/>
                  </a:cubicBezTo>
                  <a:cubicBezTo>
                    <a:pt x="73" y="5"/>
                    <a:pt x="72" y="4"/>
                    <a:pt x="72" y="4"/>
                  </a:cubicBezTo>
                  <a:cubicBezTo>
                    <a:pt x="72" y="4"/>
                    <a:pt x="71" y="4"/>
                    <a:pt x="71" y="4"/>
                  </a:cubicBezTo>
                  <a:moveTo>
                    <a:pt x="61" y="4"/>
                  </a:moveTo>
                  <a:cubicBezTo>
                    <a:pt x="61" y="4"/>
                    <a:pt x="60" y="4"/>
                    <a:pt x="60" y="5"/>
                  </a:cubicBezTo>
                  <a:cubicBezTo>
                    <a:pt x="60" y="6"/>
                    <a:pt x="60" y="7"/>
                    <a:pt x="61" y="7"/>
                  </a:cubicBezTo>
                  <a:cubicBezTo>
                    <a:pt x="61" y="7"/>
                    <a:pt x="61" y="7"/>
                    <a:pt x="61" y="7"/>
                  </a:cubicBezTo>
                  <a:cubicBezTo>
                    <a:pt x="62" y="7"/>
                    <a:pt x="63" y="6"/>
                    <a:pt x="63" y="5"/>
                  </a:cubicBezTo>
                  <a:cubicBezTo>
                    <a:pt x="63" y="4"/>
                    <a:pt x="62" y="4"/>
                    <a:pt x="62" y="4"/>
                  </a:cubicBezTo>
                  <a:cubicBezTo>
                    <a:pt x="62" y="4"/>
                    <a:pt x="61" y="4"/>
                    <a:pt x="61" y="4"/>
                  </a:cubicBezTo>
                  <a:moveTo>
                    <a:pt x="51" y="3"/>
                  </a:moveTo>
                  <a:cubicBezTo>
                    <a:pt x="51" y="3"/>
                    <a:pt x="50" y="4"/>
                    <a:pt x="50" y="4"/>
                  </a:cubicBezTo>
                  <a:cubicBezTo>
                    <a:pt x="50" y="5"/>
                    <a:pt x="50" y="6"/>
                    <a:pt x="51" y="6"/>
                  </a:cubicBezTo>
                  <a:cubicBezTo>
                    <a:pt x="51" y="6"/>
                    <a:pt x="51" y="6"/>
                    <a:pt x="51" y="6"/>
                  </a:cubicBezTo>
                  <a:cubicBezTo>
                    <a:pt x="52" y="6"/>
                    <a:pt x="53" y="6"/>
                    <a:pt x="53" y="5"/>
                  </a:cubicBezTo>
                  <a:cubicBezTo>
                    <a:pt x="53" y="4"/>
                    <a:pt x="52" y="3"/>
                    <a:pt x="52" y="3"/>
                  </a:cubicBezTo>
                  <a:cubicBezTo>
                    <a:pt x="52" y="3"/>
                    <a:pt x="52" y="3"/>
                    <a:pt x="51" y="3"/>
                  </a:cubicBezTo>
                  <a:moveTo>
                    <a:pt x="32" y="2"/>
                  </a:moveTo>
                  <a:cubicBezTo>
                    <a:pt x="31" y="2"/>
                    <a:pt x="30" y="2"/>
                    <a:pt x="30" y="3"/>
                  </a:cubicBezTo>
                  <a:cubicBezTo>
                    <a:pt x="30" y="4"/>
                    <a:pt x="30" y="5"/>
                    <a:pt x="31" y="5"/>
                  </a:cubicBezTo>
                  <a:cubicBezTo>
                    <a:pt x="32" y="5"/>
                    <a:pt x="32" y="5"/>
                    <a:pt x="32" y="5"/>
                  </a:cubicBezTo>
                  <a:cubicBezTo>
                    <a:pt x="32" y="5"/>
                    <a:pt x="33" y="4"/>
                    <a:pt x="33" y="3"/>
                  </a:cubicBezTo>
                  <a:cubicBezTo>
                    <a:pt x="33" y="3"/>
                    <a:pt x="33" y="2"/>
                    <a:pt x="32" y="2"/>
                  </a:cubicBezTo>
                  <a:cubicBezTo>
                    <a:pt x="32" y="2"/>
                    <a:pt x="32" y="2"/>
                    <a:pt x="32" y="2"/>
                  </a:cubicBezTo>
                  <a:moveTo>
                    <a:pt x="22" y="1"/>
                  </a:moveTo>
                  <a:cubicBezTo>
                    <a:pt x="21" y="1"/>
                    <a:pt x="20" y="2"/>
                    <a:pt x="20" y="3"/>
                  </a:cubicBezTo>
                  <a:cubicBezTo>
                    <a:pt x="20" y="3"/>
                    <a:pt x="21" y="4"/>
                    <a:pt x="21" y="4"/>
                  </a:cubicBezTo>
                  <a:cubicBezTo>
                    <a:pt x="22" y="4"/>
                    <a:pt x="22" y="4"/>
                    <a:pt x="22" y="4"/>
                  </a:cubicBezTo>
                  <a:cubicBezTo>
                    <a:pt x="22" y="4"/>
                    <a:pt x="23" y="4"/>
                    <a:pt x="23" y="3"/>
                  </a:cubicBezTo>
                  <a:cubicBezTo>
                    <a:pt x="23" y="2"/>
                    <a:pt x="23" y="1"/>
                    <a:pt x="22" y="1"/>
                  </a:cubicBezTo>
                  <a:cubicBezTo>
                    <a:pt x="22" y="1"/>
                    <a:pt x="22" y="1"/>
                    <a:pt x="22" y="1"/>
                  </a:cubicBezTo>
                  <a:moveTo>
                    <a:pt x="12" y="0"/>
                  </a:moveTo>
                  <a:cubicBezTo>
                    <a:pt x="11" y="0"/>
                    <a:pt x="10" y="1"/>
                    <a:pt x="10" y="2"/>
                  </a:cubicBezTo>
                  <a:cubicBezTo>
                    <a:pt x="10" y="3"/>
                    <a:pt x="11" y="4"/>
                    <a:pt x="11" y="4"/>
                  </a:cubicBezTo>
                  <a:cubicBezTo>
                    <a:pt x="12" y="4"/>
                    <a:pt x="12" y="4"/>
                    <a:pt x="12" y="4"/>
                  </a:cubicBezTo>
                  <a:cubicBezTo>
                    <a:pt x="12" y="4"/>
                    <a:pt x="13" y="3"/>
                    <a:pt x="13" y="2"/>
                  </a:cubicBezTo>
                  <a:cubicBezTo>
                    <a:pt x="13" y="1"/>
                    <a:pt x="13" y="0"/>
                    <a:pt x="12" y="0"/>
                  </a:cubicBezTo>
                  <a:cubicBezTo>
                    <a:pt x="12" y="0"/>
                    <a:pt x="12" y="0"/>
                    <a:pt x="12" y="0"/>
                  </a:cubicBezTo>
                  <a:moveTo>
                    <a:pt x="2" y="0"/>
                  </a:moveTo>
                  <a:cubicBezTo>
                    <a:pt x="1" y="0"/>
                    <a:pt x="0" y="0"/>
                    <a:pt x="0" y="1"/>
                  </a:cubicBezTo>
                  <a:cubicBezTo>
                    <a:pt x="0" y="2"/>
                    <a:pt x="1" y="3"/>
                    <a:pt x="2" y="3"/>
                  </a:cubicBezTo>
                  <a:cubicBezTo>
                    <a:pt x="2" y="3"/>
                    <a:pt x="2" y="3"/>
                    <a:pt x="2" y="3"/>
                  </a:cubicBezTo>
                  <a:cubicBezTo>
                    <a:pt x="2" y="3"/>
                    <a:pt x="3" y="2"/>
                    <a:pt x="3" y="2"/>
                  </a:cubicBezTo>
                  <a:cubicBezTo>
                    <a:pt x="3" y="1"/>
                    <a:pt x="3" y="0"/>
                    <a:pt x="2" y="0"/>
                  </a:cubicBezTo>
                  <a:cubicBezTo>
                    <a:pt x="2" y="0"/>
                    <a:pt x="2" y="0"/>
                    <a:pt x="2"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7" name="Google Shape;777;p82"/>
            <p:cNvSpPr/>
            <p:nvPr/>
          </p:nvSpPr>
          <p:spPr>
            <a:xfrm>
              <a:off x="5004520" y="2584738"/>
              <a:ext cx="414345" cy="286336"/>
            </a:xfrm>
            <a:custGeom>
              <a:rect b="b" l="l" r="r" t="t"/>
              <a:pathLst>
                <a:path extrusionOk="0" h="84" w="121">
                  <a:moveTo>
                    <a:pt x="2" y="80"/>
                  </a:moveTo>
                  <a:cubicBezTo>
                    <a:pt x="2" y="80"/>
                    <a:pt x="2" y="80"/>
                    <a:pt x="2" y="80"/>
                  </a:cubicBezTo>
                  <a:cubicBezTo>
                    <a:pt x="1" y="80"/>
                    <a:pt x="0" y="81"/>
                    <a:pt x="0" y="82"/>
                  </a:cubicBezTo>
                  <a:cubicBezTo>
                    <a:pt x="1" y="83"/>
                    <a:pt x="1" y="84"/>
                    <a:pt x="2" y="84"/>
                  </a:cubicBezTo>
                  <a:cubicBezTo>
                    <a:pt x="2" y="84"/>
                    <a:pt x="2" y="84"/>
                    <a:pt x="2" y="84"/>
                  </a:cubicBezTo>
                  <a:cubicBezTo>
                    <a:pt x="3" y="83"/>
                    <a:pt x="4" y="83"/>
                    <a:pt x="4" y="82"/>
                  </a:cubicBezTo>
                  <a:cubicBezTo>
                    <a:pt x="4" y="81"/>
                    <a:pt x="3" y="80"/>
                    <a:pt x="2" y="80"/>
                  </a:cubicBezTo>
                  <a:moveTo>
                    <a:pt x="12" y="79"/>
                  </a:moveTo>
                  <a:cubicBezTo>
                    <a:pt x="12" y="79"/>
                    <a:pt x="12" y="79"/>
                    <a:pt x="12" y="79"/>
                  </a:cubicBezTo>
                  <a:cubicBezTo>
                    <a:pt x="11" y="79"/>
                    <a:pt x="10" y="80"/>
                    <a:pt x="10" y="81"/>
                  </a:cubicBezTo>
                  <a:cubicBezTo>
                    <a:pt x="10" y="81"/>
                    <a:pt x="11" y="82"/>
                    <a:pt x="12" y="82"/>
                  </a:cubicBezTo>
                  <a:cubicBezTo>
                    <a:pt x="12" y="82"/>
                    <a:pt x="12" y="82"/>
                    <a:pt x="12" y="82"/>
                  </a:cubicBezTo>
                  <a:cubicBezTo>
                    <a:pt x="13" y="82"/>
                    <a:pt x="14" y="81"/>
                    <a:pt x="14" y="80"/>
                  </a:cubicBezTo>
                  <a:cubicBezTo>
                    <a:pt x="13" y="79"/>
                    <a:pt x="13" y="79"/>
                    <a:pt x="12" y="79"/>
                  </a:cubicBezTo>
                  <a:moveTo>
                    <a:pt x="22" y="77"/>
                  </a:moveTo>
                  <a:cubicBezTo>
                    <a:pt x="22" y="77"/>
                    <a:pt x="22" y="77"/>
                    <a:pt x="21" y="77"/>
                  </a:cubicBezTo>
                  <a:cubicBezTo>
                    <a:pt x="21" y="77"/>
                    <a:pt x="20" y="78"/>
                    <a:pt x="20" y="79"/>
                  </a:cubicBezTo>
                  <a:cubicBezTo>
                    <a:pt x="20" y="80"/>
                    <a:pt x="21" y="80"/>
                    <a:pt x="22" y="80"/>
                  </a:cubicBezTo>
                  <a:cubicBezTo>
                    <a:pt x="22" y="80"/>
                    <a:pt x="22" y="80"/>
                    <a:pt x="22" y="80"/>
                  </a:cubicBezTo>
                  <a:cubicBezTo>
                    <a:pt x="23" y="80"/>
                    <a:pt x="24" y="79"/>
                    <a:pt x="23" y="78"/>
                  </a:cubicBezTo>
                  <a:cubicBezTo>
                    <a:pt x="23" y="78"/>
                    <a:pt x="23" y="77"/>
                    <a:pt x="22" y="77"/>
                  </a:cubicBezTo>
                  <a:moveTo>
                    <a:pt x="32" y="75"/>
                  </a:moveTo>
                  <a:cubicBezTo>
                    <a:pt x="32" y="75"/>
                    <a:pt x="31" y="75"/>
                    <a:pt x="31" y="75"/>
                  </a:cubicBezTo>
                  <a:cubicBezTo>
                    <a:pt x="30" y="75"/>
                    <a:pt x="30" y="76"/>
                    <a:pt x="30" y="77"/>
                  </a:cubicBezTo>
                  <a:cubicBezTo>
                    <a:pt x="30" y="78"/>
                    <a:pt x="31" y="79"/>
                    <a:pt x="32" y="79"/>
                  </a:cubicBezTo>
                  <a:cubicBezTo>
                    <a:pt x="32" y="79"/>
                    <a:pt x="32" y="79"/>
                    <a:pt x="32" y="79"/>
                  </a:cubicBezTo>
                  <a:cubicBezTo>
                    <a:pt x="33" y="78"/>
                    <a:pt x="33" y="78"/>
                    <a:pt x="33" y="77"/>
                  </a:cubicBezTo>
                  <a:cubicBezTo>
                    <a:pt x="33" y="76"/>
                    <a:pt x="32" y="75"/>
                    <a:pt x="32" y="75"/>
                  </a:cubicBezTo>
                  <a:moveTo>
                    <a:pt x="41" y="74"/>
                  </a:moveTo>
                  <a:cubicBezTo>
                    <a:pt x="41" y="74"/>
                    <a:pt x="41" y="74"/>
                    <a:pt x="41" y="74"/>
                  </a:cubicBezTo>
                  <a:cubicBezTo>
                    <a:pt x="40" y="74"/>
                    <a:pt x="40" y="74"/>
                    <a:pt x="40" y="75"/>
                  </a:cubicBezTo>
                  <a:cubicBezTo>
                    <a:pt x="40" y="75"/>
                    <a:pt x="40" y="75"/>
                    <a:pt x="41" y="75"/>
                  </a:cubicBezTo>
                  <a:cubicBezTo>
                    <a:pt x="43" y="75"/>
                    <a:pt x="43" y="75"/>
                    <a:pt x="43" y="75"/>
                  </a:cubicBezTo>
                  <a:cubicBezTo>
                    <a:pt x="43" y="74"/>
                    <a:pt x="42" y="74"/>
                    <a:pt x="41" y="74"/>
                  </a:cubicBezTo>
                  <a:moveTo>
                    <a:pt x="51" y="72"/>
                  </a:moveTo>
                  <a:cubicBezTo>
                    <a:pt x="51" y="72"/>
                    <a:pt x="51" y="72"/>
                    <a:pt x="51" y="72"/>
                  </a:cubicBezTo>
                  <a:cubicBezTo>
                    <a:pt x="50" y="72"/>
                    <a:pt x="50" y="73"/>
                    <a:pt x="50" y="74"/>
                  </a:cubicBezTo>
                  <a:cubicBezTo>
                    <a:pt x="50" y="74"/>
                    <a:pt x="50" y="75"/>
                    <a:pt x="50" y="75"/>
                  </a:cubicBezTo>
                  <a:cubicBezTo>
                    <a:pt x="52" y="75"/>
                    <a:pt x="52" y="75"/>
                    <a:pt x="52" y="75"/>
                  </a:cubicBezTo>
                  <a:cubicBezTo>
                    <a:pt x="53" y="74"/>
                    <a:pt x="53" y="74"/>
                    <a:pt x="53" y="73"/>
                  </a:cubicBezTo>
                  <a:cubicBezTo>
                    <a:pt x="53" y="72"/>
                    <a:pt x="52" y="72"/>
                    <a:pt x="51" y="72"/>
                  </a:cubicBezTo>
                  <a:moveTo>
                    <a:pt x="61" y="70"/>
                  </a:moveTo>
                  <a:cubicBezTo>
                    <a:pt x="61" y="70"/>
                    <a:pt x="61" y="70"/>
                    <a:pt x="61" y="70"/>
                  </a:cubicBezTo>
                  <a:cubicBezTo>
                    <a:pt x="60" y="70"/>
                    <a:pt x="59" y="71"/>
                    <a:pt x="60" y="72"/>
                  </a:cubicBezTo>
                  <a:cubicBezTo>
                    <a:pt x="60" y="73"/>
                    <a:pt x="60" y="74"/>
                    <a:pt x="61" y="74"/>
                  </a:cubicBezTo>
                  <a:cubicBezTo>
                    <a:pt x="61" y="73"/>
                    <a:pt x="61" y="73"/>
                    <a:pt x="61" y="73"/>
                  </a:cubicBezTo>
                  <a:cubicBezTo>
                    <a:pt x="62" y="73"/>
                    <a:pt x="63" y="72"/>
                    <a:pt x="63" y="72"/>
                  </a:cubicBezTo>
                  <a:cubicBezTo>
                    <a:pt x="63" y="71"/>
                    <a:pt x="62" y="70"/>
                    <a:pt x="61" y="70"/>
                  </a:cubicBezTo>
                  <a:moveTo>
                    <a:pt x="71" y="68"/>
                  </a:moveTo>
                  <a:cubicBezTo>
                    <a:pt x="71" y="68"/>
                    <a:pt x="71" y="68"/>
                    <a:pt x="71" y="69"/>
                  </a:cubicBezTo>
                  <a:cubicBezTo>
                    <a:pt x="70" y="69"/>
                    <a:pt x="69" y="70"/>
                    <a:pt x="69" y="70"/>
                  </a:cubicBezTo>
                  <a:cubicBezTo>
                    <a:pt x="70" y="71"/>
                    <a:pt x="70" y="72"/>
                    <a:pt x="71" y="72"/>
                  </a:cubicBezTo>
                  <a:cubicBezTo>
                    <a:pt x="71" y="72"/>
                    <a:pt x="71" y="72"/>
                    <a:pt x="71" y="72"/>
                  </a:cubicBezTo>
                  <a:cubicBezTo>
                    <a:pt x="72" y="72"/>
                    <a:pt x="73" y="71"/>
                    <a:pt x="73" y="70"/>
                  </a:cubicBezTo>
                  <a:cubicBezTo>
                    <a:pt x="73" y="69"/>
                    <a:pt x="72" y="68"/>
                    <a:pt x="71" y="68"/>
                  </a:cubicBezTo>
                  <a:moveTo>
                    <a:pt x="81" y="67"/>
                  </a:moveTo>
                  <a:cubicBezTo>
                    <a:pt x="81" y="67"/>
                    <a:pt x="81" y="67"/>
                    <a:pt x="81" y="67"/>
                  </a:cubicBezTo>
                  <a:cubicBezTo>
                    <a:pt x="80" y="67"/>
                    <a:pt x="80" y="67"/>
                    <a:pt x="80" y="67"/>
                  </a:cubicBezTo>
                  <a:cubicBezTo>
                    <a:pt x="79" y="67"/>
                    <a:pt x="79" y="68"/>
                    <a:pt x="79" y="69"/>
                  </a:cubicBezTo>
                  <a:cubicBezTo>
                    <a:pt x="79" y="70"/>
                    <a:pt x="80" y="70"/>
                    <a:pt x="81" y="70"/>
                  </a:cubicBezTo>
                  <a:cubicBezTo>
                    <a:pt x="81" y="70"/>
                    <a:pt x="81" y="70"/>
                    <a:pt x="81" y="70"/>
                  </a:cubicBezTo>
                  <a:cubicBezTo>
                    <a:pt x="82" y="70"/>
                    <a:pt x="83" y="69"/>
                    <a:pt x="83" y="68"/>
                  </a:cubicBezTo>
                  <a:cubicBezTo>
                    <a:pt x="83" y="68"/>
                    <a:pt x="83" y="68"/>
                    <a:pt x="83" y="68"/>
                  </a:cubicBezTo>
                  <a:cubicBezTo>
                    <a:pt x="82" y="67"/>
                    <a:pt x="82" y="67"/>
                    <a:pt x="81" y="67"/>
                  </a:cubicBezTo>
                  <a:moveTo>
                    <a:pt x="89" y="63"/>
                  </a:moveTo>
                  <a:cubicBezTo>
                    <a:pt x="88" y="63"/>
                    <a:pt x="88" y="63"/>
                    <a:pt x="87" y="64"/>
                  </a:cubicBezTo>
                  <a:cubicBezTo>
                    <a:pt x="87" y="64"/>
                    <a:pt x="87" y="65"/>
                    <a:pt x="88" y="66"/>
                  </a:cubicBezTo>
                  <a:cubicBezTo>
                    <a:pt x="89" y="66"/>
                    <a:pt x="89" y="66"/>
                    <a:pt x="89" y="66"/>
                  </a:cubicBezTo>
                  <a:cubicBezTo>
                    <a:pt x="90" y="66"/>
                    <a:pt x="90" y="66"/>
                    <a:pt x="90" y="65"/>
                  </a:cubicBezTo>
                  <a:cubicBezTo>
                    <a:pt x="91" y="64"/>
                    <a:pt x="90" y="63"/>
                    <a:pt x="90" y="63"/>
                  </a:cubicBezTo>
                  <a:cubicBezTo>
                    <a:pt x="89" y="63"/>
                    <a:pt x="89" y="63"/>
                    <a:pt x="89" y="63"/>
                  </a:cubicBezTo>
                  <a:moveTo>
                    <a:pt x="93" y="54"/>
                  </a:moveTo>
                  <a:cubicBezTo>
                    <a:pt x="93" y="54"/>
                    <a:pt x="92" y="54"/>
                    <a:pt x="92" y="55"/>
                  </a:cubicBezTo>
                  <a:cubicBezTo>
                    <a:pt x="91" y="55"/>
                    <a:pt x="92" y="56"/>
                    <a:pt x="92" y="56"/>
                  </a:cubicBezTo>
                  <a:cubicBezTo>
                    <a:pt x="93" y="56"/>
                    <a:pt x="93" y="57"/>
                    <a:pt x="94" y="57"/>
                  </a:cubicBezTo>
                  <a:cubicBezTo>
                    <a:pt x="94" y="57"/>
                    <a:pt x="95" y="56"/>
                    <a:pt x="95" y="56"/>
                  </a:cubicBezTo>
                  <a:cubicBezTo>
                    <a:pt x="95" y="55"/>
                    <a:pt x="95" y="54"/>
                    <a:pt x="94" y="54"/>
                  </a:cubicBezTo>
                  <a:cubicBezTo>
                    <a:pt x="94" y="54"/>
                    <a:pt x="93" y="54"/>
                    <a:pt x="93" y="54"/>
                  </a:cubicBezTo>
                  <a:moveTo>
                    <a:pt x="98" y="45"/>
                  </a:moveTo>
                  <a:cubicBezTo>
                    <a:pt x="97" y="45"/>
                    <a:pt x="96" y="45"/>
                    <a:pt x="96" y="46"/>
                  </a:cubicBezTo>
                  <a:cubicBezTo>
                    <a:pt x="96" y="46"/>
                    <a:pt x="96" y="47"/>
                    <a:pt x="97" y="48"/>
                  </a:cubicBezTo>
                  <a:cubicBezTo>
                    <a:pt x="98" y="48"/>
                    <a:pt x="98" y="48"/>
                    <a:pt x="98" y="48"/>
                  </a:cubicBezTo>
                  <a:cubicBezTo>
                    <a:pt x="98" y="48"/>
                    <a:pt x="99" y="48"/>
                    <a:pt x="99" y="47"/>
                  </a:cubicBezTo>
                  <a:cubicBezTo>
                    <a:pt x="99" y="46"/>
                    <a:pt x="99" y="45"/>
                    <a:pt x="98" y="45"/>
                  </a:cubicBezTo>
                  <a:cubicBezTo>
                    <a:pt x="98" y="45"/>
                    <a:pt x="98" y="45"/>
                    <a:pt x="98" y="45"/>
                  </a:cubicBezTo>
                  <a:moveTo>
                    <a:pt x="102" y="36"/>
                  </a:moveTo>
                  <a:cubicBezTo>
                    <a:pt x="101" y="36"/>
                    <a:pt x="101" y="36"/>
                    <a:pt x="100" y="37"/>
                  </a:cubicBezTo>
                  <a:cubicBezTo>
                    <a:pt x="100" y="37"/>
                    <a:pt x="100" y="38"/>
                    <a:pt x="101" y="39"/>
                  </a:cubicBezTo>
                  <a:cubicBezTo>
                    <a:pt x="102" y="39"/>
                    <a:pt x="102" y="39"/>
                    <a:pt x="102" y="39"/>
                  </a:cubicBezTo>
                  <a:cubicBezTo>
                    <a:pt x="102" y="39"/>
                    <a:pt x="103" y="39"/>
                    <a:pt x="103" y="38"/>
                  </a:cubicBezTo>
                  <a:cubicBezTo>
                    <a:pt x="104" y="37"/>
                    <a:pt x="103" y="36"/>
                    <a:pt x="103" y="36"/>
                  </a:cubicBezTo>
                  <a:cubicBezTo>
                    <a:pt x="102" y="36"/>
                    <a:pt x="102" y="36"/>
                    <a:pt x="102" y="36"/>
                  </a:cubicBezTo>
                  <a:moveTo>
                    <a:pt x="106" y="27"/>
                  </a:moveTo>
                  <a:cubicBezTo>
                    <a:pt x="106" y="27"/>
                    <a:pt x="105" y="27"/>
                    <a:pt x="105" y="28"/>
                  </a:cubicBezTo>
                  <a:cubicBezTo>
                    <a:pt x="104" y="28"/>
                    <a:pt x="105" y="29"/>
                    <a:pt x="105" y="30"/>
                  </a:cubicBezTo>
                  <a:cubicBezTo>
                    <a:pt x="106" y="30"/>
                    <a:pt x="106" y="30"/>
                    <a:pt x="106" y="30"/>
                  </a:cubicBezTo>
                  <a:cubicBezTo>
                    <a:pt x="107" y="30"/>
                    <a:pt x="107" y="30"/>
                    <a:pt x="108" y="29"/>
                  </a:cubicBezTo>
                  <a:cubicBezTo>
                    <a:pt x="108" y="28"/>
                    <a:pt x="108" y="27"/>
                    <a:pt x="107" y="27"/>
                  </a:cubicBezTo>
                  <a:cubicBezTo>
                    <a:pt x="107" y="27"/>
                    <a:pt x="106" y="27"/>
                    <a:pt x="106" y="27"/>
                  </a:cubicBezTo>
                  <a:moveTo>
                    <a:pt x="111" y="18"/>
                  </a:moveTo>
                  <a:cubicBezTo>
                    <a:pt x="110" y="18"/>
                    <a:pt x="109" y="18"/>
                    <a:pt x="109" y="19"/>
                  </a:cubicBezTo>
                  <a:cubicBezTo>
                    <a:pt x="109" y="19"/>
                    <a:pt x="109" y="20"/>
                    <a:pt x="110" y="21"/>
                  </a:cubicBezTo>
                  <a:cubicBezTo>
                    <a:pt x="110" y="21"/>
                    <a:pt x="110" y="21"/>
                    <a:pt x="110" y="21"/>
                  </a:cubicBezTo>
                  <a:cubicBezTo>
                    <a:pt x="111" y="21"/>
                    <a:pt x="112" y="21"/>
                    <a:pt x="112" y="20"/>
                  </a:cubicBezTo>
                  <a:cubicBezTo>
                    <a:pt x="112" y="19"/>
                    <a:pt x="112" y="18"/>
                    <a:pt x="111" y="18"/>
                  </a:cubicBezTo>
                  <a:cubicBezTo>
                    <a:pt x="111" y="18"/>
                    <a:pt x="111" y="18"/>
                    <a:pt x="111" y="18"/>
                  </a:cubicBezTo>
                  <a:moveTo>
                    <a:pt x="115" y="9"/>
                  </a:moveTo>
                  <a:cubicBezTo>
                    <a:pt x="114" y="9"/>
                    <a:pt x="114" y="9"/>
                    <a:pt x="113" y="9"/>
                  </a:cubicBezTo>
                  <a:cubicBezTo>
                    <a:pt x="113" y="10"/>
                    <a:pt x="113" y="11"/>
                    <a:pt x="114" y="12"/>
                  </a:cubicBezTo>
                  <a:cubicBezTo>
                    <a:pt x="115" y="12"/>
                    <a:pt x="115" y="12"/>
                    <a:pt x="115" y="12"/>
                  </a:cubicBezTo>
                  <a:cubicBezTo>
                    <a:pt x="115" y="12"/>
                    <a:pt x="116" y="12"/>
                    <a:pt x="116" y="11"/>
                  </a:cubicBezTo>
                  <a:cubicBezTo>
                    <a:pt x="117" y="10"/>
                    <a:pt x="116" y="9"/>
                    <a:pt x="116" y="9"/>
                  </a:cubicBezTo>
                  <a:cubicBezTo>
                    <a:pt x="115" y="9"/>
                    <a:pt x="115" y="9"/>
                    <a:pt x="115" y="9"/>
                  </a:cubicBezTo>
                  <a:moveTo>
                    <a:pt x="119" y="0"/>
                  </a:moveTo>
                  <a:cubicBezTo>
                    <a:pt x="119" y="0"/>
                    <a:pt x="118" y="0"/>
                    <a:pt x="118" y="0"/>
                  </a:cubicBezTo>
                  <a:cubicBezTo>
                    <a:pt x="117" y="1"/>
                    <a:pt x="118" y="2"/>
                    <a:pt x="118" y="3"/>
                  </a:cubicBezTo>
                  <a:cubicBezTo>
                    <a:pt x="119" y="3"/>
                    <a:pt x="119" y="3"/>
                    <a:pt x="119" y="3"/>
                  </a:cubicBezTo>
                  <a:cubicBezTo>
                    <a:pt x="120" y="3"/>
                    <a:pt x="120" y="3"/>
                    <a:pt x="121" y="2"/>
                  </a:cubicBezTo>
                  <a:cubicBezTo>
                    <a:pt x="121" y="1"/>
                    <a:pt x="121" y="0"/>
                    <a:pt x="120" y="0"/>
                  </a:cubicBezTo>
                  <a:cubicBezTo>
                    <a:pt x="120" y="0"/>
                    <a:pt x="119" y="0"/>
                    <a:pt x="119" y="0"/>
                  </a:cubicBezTo>
                </a:path>
              </a:pathLst>
            </a:cu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8" name="Google Shape;778;p82"/>
            <p:cNvSpPr/>
            <p:nvPr/>
          </p:nvSpPr>
          <p:spPr>
            <a:xfrm>
              <a:off x="7254776" y="2854230"/>
              <a:ext cx="313285" cy="309916"/>
            </a:xfrm>
            <a:custGeom>
              <a:rect b="b" l="l" r="r" t="t"/>
              <a:pathLst>
                <a:path extrusionOk="0" h="91" w="91">
                  <a:moveTo>
                    <a:pt x="22" y="47"/>
                  </a:moveTo>
                  <a:cubicBezTo>
                    <a:pt x="21" y="47"/>
                    <a:pt x="20" y="46"/>
                    <a:pt x="20" y="45"/>
                  </a:cubicBezTo>
                  <a:cubicBezTo>
                    <a:pt x="20" y="44"/>
                    <a:pt x="21" y="44"/>
                    <a:pt x="22" y="44"/>
                  </a:cubicBezTo>
                  <a:cubicBezTo>
                    <a:pt x="22" y="44"/>
                    <a:pt x="22" y="44"/>
                    <a:pt x="22" y="44"/>
                  </a:cubicBezTo>
                  <a:cubicBezTo>
                    <a:pt x="23" y="44"/>
                    <a:pt x="24" y="44"/>
                    <a:pt x="24" y="45"/>
                  </a:cubicBezTo>
                  <a:cubicBezTo>
                    <a:pt x="24" y="46"/>
                    <a:pt x="23" y="47"/>
                    <a:pt x="22" y="47"/>
                  </a:cubicBezTo>
                  <a:cubicBezTo>
                    <a:pt x="22" y="47"/>
                    <a:pt x="22" y="47"/>
                    <a:pt x="22" y="47"/>
                  </a:cubicBezTo>
                  <a:moveTo>
                    <a:pt x="12" y="46"/>
                  </a:moveTo>
                  <a:cubicBezTo>
                    <a:pt x="11" y="46"/>
                    <a:pt x="10" y="45"/>
                    <a:pt x="10" y="44"/>
                  </a:cubicBezTo>
                  <a:cubicBezTo>
                    <a:pt x="11" y="43"/>
                    <a:pt x="11" y="43"/>
                    <a:pt x="12" y="43"/>
                  </a:cubicBezTo>
                  <a:cubicBezTo>
                    <a:pt x="12" y="43"/>
                    <a:pt x="12" y="43"/>
                    <a:pt x="12" y="43"/>
                  </a:cubicBezTo>
                  <a:cubicBezTo>
                    <a:pt x="13" y="43"/>
                    <a:pt x="14" y="44"/>
                    <a:pt x="14" y="45"/>
                  </a:cubicBezTo>
                  <a:cubicBezTo>
                    <a:pt x="14" y="45"/>
                    <a:pt x="13" y="46"/>
                    <a:pt x="12" y="46"/>
                  </a:cubicBezTo>
                  <a:cubicBezTo>
                    <a:pt x="12" y="46"/>
                    <a:pt x="12" y="46"/>
                    <a:pt x="12" y="46"/>
                  </a:cubicBezTo>
                  <a:moveTo>
                    <a:pt x="2" y="45"/>
                  </a:moveTo>
                  <a:cubicBezTo>
                    <a:pt x="1" y="45"/>
                    <a:pt x="0" y="44"/>
                    <a:pt x="0" y="43"/>
                  </a:cubicBezTo>
                  <a:cubicBezTo>
                    <a:pt x="1" y="43"/>
                    <a:pt x="1" y="42"/>
                    <a:pt x="2" y="42"/>
                  </a:cubicBezTo>
                  <a:cubicBezTo>
                    <a:pt x="2" y="42"/>
                    <a:pt x="2" y="42"/>
                    <a:pt x="2" y="42"/>
                  </a:cubicBezTo>
                  <a:cubicBezTo>
                    <a:pt x="3" y="42"/>
                    <a:pt x="4" y="43"/>
                    <a:pt x="4" y="44"/>
                  </a:cubicBezTo>
                  <a:cubicBezTo>
                    <a:pt x="4" y="45"/>
                    <a:pt x="3" y="45"/>
                    <a:pt x="2" y="45"/>
                  </a:cubicBezTo>
                  <a:cubicBezTo>
                    <a:pt x="2" y="45"/>
                    <a:pt x="2" y="45"/>
                    <a:pt x="2" y="45"/>
                  </a:cubicBezTo>
                  <a:moveTo>
                    <a:pt x="23" y="43"/>
                  </a:moveTo>
                  <a:cubicBezTo>
                    <a:pt x="22" y="43"/>
                    <a:pt x="22" y="43"/>
                    <a:pt x="21" y="43"/>
                  </a:cubicBezTo>
                  <a:cubicBezTo>
                    <a:pt x="21" y="42"/>
                    <a:pt x="21" y="41"/>
                    <a:pt x="21" y="41"/>
                  </a:cubicBezTo>
                  <a:cubicBezTo>
                    <a:pt x="22" y="40"/>
                    <a:pt x="22" y="40"/>
                    <a:pt x="23" y="40"/>
                  </a:cubicBezTo>
                  <a:cubicBezTo>
                    <a:pt x="23" y="40"/>
                    <a:pt x="23" y="40"/>
                    <a:pt x="24" y="41"/>
                  </a:cubicBezTo>
                  <a:cubicBezTo>
                    <a:pt x="24" y="41"/>
                    <a:pt x="24" y="42"/>
                    <a:pt x="24" y="43"/>
                  </a:cubicBezTo>
                  <a:cubicBezTo>
                    <a:pt x="23" y="43"/>
                    <a:pt x="23" y="43"/>
                    <a:pt x="23" y="43"/>
                  </a:cubicBezTo>
                  <a:moveTo>
                    <a:pt x="15" y="37"/>
                  </a:moveTo>
                  <a:cubicBezTo>
                    <a:pt x="15" y="37"/>
                    <a:pt x="14" y="36"/>
                    <a:pt x="14" y="36"/>
                  </a:cubicBezTo>
                  <a:cubicBezTo>
                    <a:pt x="13" y="36"/>
                    <a:pt x="13" y="34"/>
                    <a:pt x="14" y="34"/>
                  </a:cubicBezTo>
                  <a:cubicBezTo>
                    <a:pt x="14" y="33"/>
                    <a:pt x="15" y="33"/>
                    <a:pt x="15" y="33"/>
                  </a:cubicBezTo>
                  <a:cubicBezTo>
                    <a:pt x="16" y="33"/>
                    <a:pt x="16" y="33"/>
                    <a:pt x="16" y="34"/>
                  </a:cubicBezTo>
                  <a:cubicBezTo>
                    <a:pt x="17" y="34"/>
                    <a:pt x="17" y="35"/>
                    <a:pt x="17" y="36"/>
                  </a:cubicBezTo>
                  <a:cubicBezTo>
                    <a:pt x="16" y="36"/>
                    <a:pt x="16" y="37"/>
                    <a:pt x="15" y="37"/>
                  </a:cubicBezTo>
                  <a:moveTo>
                    <a:pt x="8" y="30"/>
                  </a:moveTo>
                  <a:cubicBezTo>
                    <a:pt x="8" y="30"/>
                    <a:pt x="7" y="30"/>
                    <a:pt x="7" y="29"/>
                  </a:cubicBezTo>
                  <a:cubicBezTo>
                    <a:pt x="6" y="29"/>
                    <a:pt x="6" y="28"/>
                    <a:pt x="7" y="27"/>
                  </a:cubicBezTo>
                  <a:cubicBezTo>
                    <a:pt x="7" y="27"/>
                    <a:pt x="8" y="26"/>
                    <a:pt x="8" y="26"/>
                  </a:cubicBezTo>
                  <a:cubicBezTo>
                    <a:pt x="8" y="26"/>
                    <a:pt x="9" y="27"/>
                    <a:pt x="9" y="27"/>
                  </a:cubicBezTo>
                  <a:cubicBezTo>
                    <a:pt x="10" y="28"/>
                    <a:pt x="10" y="29"/>
                    <a:pt x="9" y="29"/>
                  </a:cubicBezTo>
                  <a:cubicBezTo>
                    <a:pt x="9" y="30"/>
                    <a:pt x="8" y="30"/>
                    <a:pt x="8" y="30"/>
                  </a:cubicBezTo>
                  <a:moveTo>
                    <a:pt x="45" y="0"/>
                  </a:moveTo>
                  <a:cubicBezTo>
                    <a:pt x="20" y="0"/>
                    <a:pt x="0" y="21"/>
                    <a:pt x="0" y="46"/>
                  </a:cubicBezTo>
                  <a:cubicBezTo>
                    <a:pt x="0" y="71"/>
                    <a:pt x="20" y="91"/>
                    <a:pt x="45" y="91"/>
                  </a:cubicBezTo>
                  <a:cubicBezTo>
                    <a:pt x="70" y="91"/>
                    <a:pt x="91" y="71"/>
                    <a:pt x="91" y="46"/>
                  </a:cubicBezTo>
                  <a:cubicBezTo>
                    <a:pt x="91" y="21"/>
                    <a:pt x="70" y="0"/>
                    <a:pt x="45" y="0"/>
                  </a:cubicBezTo>
                </a:path>
              </a:pathLst>
            </a:custGeom>
            <a:solidFill>
              <a:srgbClr val="B4C4C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79" name="Google Shape;779;p82"/>
            <p:cNvSpPr/>
            <p:nvPr/>
          </p:nvSpPr>
          <p:spPr>
            <a:xfrm>
              <a:off x="7254776" y="2941815"/>
              <a:ext cx="84217" cy="70743"/>
            </a:xfrm>
            <a:custGeom>
              <a:rect b="b" l="l" r="r" t="t"/>
              <a:pathLst>
                <a:path extrusionOk="0" h="21" w="24">
                  <a:moveTo>
                    <a:pt x="22" y="18"/>
                  </a:moveTo>
                  <a:cubicBezTo>
                    <a:pt x="21" y="18"/>
                    <a:pt x="20" y="18"/>
                    <a:pt x="20" y="19"/>
                  </a:cubicBezTo>
                  <a:cubicBezTo>
                    <a:pt x="20" y="20"/>
                    <a:pt x="21" y="21"/>
                    <a:pt x="22" y="21"/>
                  </a:cubicBezTo>
                  <a:cubicBezTo>
                    <a:pt x="22" y="21"/>
                    <a:pt x="22" y="21"/>
                    <a:pt x="22" y="21"/>
                  </a:cubicBezTo>
                  <a:cubicBezTo>
                    <a:pt x="23" y="21"/>
                    <a:pt x="24" y="20"/>
                    <a:pt x="24" y="19"/>
                  </a:cubicBezTo>
                  <a:cubicBezTo>
                    <a:pt x="24" y="18"/>
                    <a:pt x="23" y="18"/>
                    <a:pt x="22" y="18"/>
                  </a:cubicBezTo>
                  <a:cubicBezTo>
                    <a:pt x="22" y="18"/>
                    <a:pt x="22" y="18"/>
                    <a:pt x="22" y="18"/>
                  </a:cubicBezTo>
                  <a:moveTo>
                    <a:pt x="12" y="17"/>
                  </a:moveTo>
                  <a:cubicBezTo>
                    <a:pt x="11" y="17"/>
                    <a:pt x="11" y="17"/>
                    <a:pt x="10" y="18"/>
                  </a:cubicBezTo>
                  <a:cubicBezTo>
                    <a:pt x="10" y="19"/>
                    <a:pt x="11" y="20"/>
                    <a:pt x="12" y="20"/>
                  </a:cubicBezTo>
                  <a:cubicBezTo>
                    <a:pt x="12" y="20"/>
                    <a:pt x="12" y="20"/>
                    <a:pt x="12" y="20"/>
                  </a:cubicBezTo>
                  <a:cubicBezTo>
                    <a:pt x="13" y="20"/>
                    <a:pt x="14" y="19"/>
                    <a:pt x="14" y="19"/>
                  </a:cubicBezTo>
                  <a:cubicBezTo>
                    <a:pt x="14" y="18"/>
                    <a:pt x="13" y="17"/>
                    <a:pt x="12" y="17"/>
                  </a:cubicBezTo>
                  <a:cubicBezTo>
                    <a:pt x="12" y="17"/>
                    <a:pt x="12" y="17"/>
                    <a:pt x="12" y="17"/>
                  </a:cubicBezTo>
                  <a:moveTo>
                    <a:pt x="2" y="16"/>
                  </a:moveTo>
                  <a:cubicBezTo>
                    <a:pt x="1" y="16"/>
                    <a:pt x="1" y="17"/>
                    <a:pt x="0" y="17"/>
                  </a:cubicBezTo>
                  <a:cubicBezTo>
                    <a:pt x="0" y="18"/>
                    <a:pt x="1" y="19"/>
                    <a:pt x="2" y="19"/>
                  </a:cubicBezTo>
                  <a:cubicBezTo>
                    <a:pt x="2" y="19"/>
                    <a:pt x="2" y="19"/>
                    <a:pt x="2" y="19"/>
                  </a:cubicBezTo>
                  <a:cubicBezTo>
                    <a:pt x="3" y="19"/>
                    <a:pt x="4" y="19"/>
                    <a:pt x="4" y="18"/>
                  </a:cubicBezTo>
                  <a:cubicBezTo>
                    <a:pt x="4" y="17"/>
                    <a:pt x="3" y="16"/>
                    <a:pt x="2" y="16"/>
                  </a:cubicBezTo>
                  <a:cubicBezTo>
                    <a:pt x="2" y="16"/>
                    <a:pt x="2" y="16"/>
                    <a:pt x="2" y="16"/>
                  </a:cubicBezTo>
                  <a:moveTo>
                    <a:pt x="23" y="14"/>
                  </a:moveTo>
                  <a:cubicBezTo>
                    <a:pt x="22" y="14"/>
                    <a:pt x="22" y="14"/>
                    <a:pt x="21" y="15"/>
                  </a:cubicBezTo>
                  <a:cubicBezTo>
                    <a:pt x="21" y="15"/>
                    <a:pt x="21" y="16"/>
                    <a:pt x="21" y="17"/>
                  </a:cubicBezTo>
                  <a:cubicBezTo>
                    <a:pt x="22" y="17"/>
                    <a:pt x="22" y="17"/>
                    <a:pt x="23" y="17"/>
                  </a:cubicBezTo>
                  <a:cubicBezTo>
                    <a:pt x="23" y="17"/>
                    <a:pt x="23" y="17"/>
                    <a:pt x="24" y="17"/>
                  </a:cubicBezTo>
                  <a:cubicBezTo>
                    <a:pt x="24" y="16"/>
                    <a:pt x="24" y="15"/>
                    <a:pt x="24" y="15"/>
                  </a:cubicBezTo>
                  <a:cubicBezTo>
                    <a:pt x="23" y="14"/>
                    <a:pt x="23" y="14"/>
                    <a:pt x="23" y="14"/>
                  </a:cubicBezTo>
                  <a:moveTo>
                    <a:pt x="15" y="7"/>
                  </a:moveTo>
                  <a:cubicBezTo>
                    <a:pt x="15" y="7"/>
                    <a:pt x="14" y="7"/>
                    <a:pt x="14" y="8"/>
                  </a:cubicBezTo>
                  <a:cubicBezTo>
                    <a:pt x="13" y="8"/>
                    <a:pt x="13" y="10"/>
                    <a:pt x="14" y="10"/>
                  </a:cubicBezTo>
                  <a:cubicBezTo>
                    <a:pt x="14" y="10"/>
                    <a:pt x="15" y="11"/>
                    <a:pt x="15" y="11"/>
                  </a:cubicBezTo>
                  <a:cubicBezTo>
                    <a:pt x="16" y="11"/>
                    <a:pt x="16" y="10"/>
                    <a:pt x="17" y="10"/>
                  </a:cubicBezTo>
                  <a:cubicBezTo>
                    <a:pt x="17" y="9"/>
                    <a:pt x="17" y="8"/>
                    <a:pt x="16" y="8"/>
                  </a:cubicBezTo>
                  <a:cubicBezTo>
                    <a:pt x="16" y="7"/>
                    <a:pt x="16" y="7"/>
                    <a:pt x="15" y="7"/>
                  </a:cubicBezTo>
                  <a:moveTo>
                    <a:pt x="8" y="0"/>
                  </a:moveTo>
                  <a:cubicBezTo>
                    <a:pt x="8" y="0"/>
                    <a:pt x="7" y="1"/>
                    <a:pt x="7" y="1"/>
                  </a:cubicBezTo>
                  <a:cubicBezTo>
                    <a:pt x="6" y="2"/>
                    <a:pt x="6" y="3"/>
                    <a:pt x="7" y="3"/>
                  </a:cubicBezTo>
                  <a:cubicBezTo>
                    <a:pt x="7" y="4"/>
                    <a:pt x="8" y="4"/>
                    <a:pt x="8" y="4"/>
                  </a:cubicBezTo>
                  <a:cubicBezTo>
                    <a:pt x="8" y="4"/>
                    <a:pt x="9" y="4"/>
                    <a:pt x="9" y="3"/>
                  </a:cubicBezTo>
                  <a:cubicBezTo>
                    <a:pt x="10" y="3"/>
                    <a:pt x="10" y="2"/>
                    <a:pt x="9" y="1"/>
                  </a:cubicBezTo>
                  <a:cubicBezTo>
                    <a:pt x="9" y="1"/>
                    <a:pt x="8" y="0"/>
                    <a:pt x="8" y="0"/>
                  </a:cubicBezTo>
                </a:path>
              </a:pathLst>
            </a:custGeom>
            <a:solidFill>
              <a:srgbClr val="BCCB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0" name="Google Shape;780;p82"/>
            <p:cNvSpPr/>
            <p:nvPr/>
          </p:nvSpPr>
          <p:spPr>
            <a:xfrm>
              <a:off x="7332254" y="1607831"/>
              <a:ext cx="306548" cy="309916"/>
            </a:xfrm>
            <a:custGeom>
              <a:rect b="b" l="l" r="r" t="t"/>
              <a:pathLst>
                <a:path extrusionOk="0" h="90" w="90">
                  <a:moveTo>
                    <a:pt x="22" y="83"/>
                  </a:moveTo>
                  <a:cubicBezTo>
                    <a:pt x="21" y="83"/>
                    <a:pt x="21" y="83"/>
                    <a:pt x="21" y="83"/>
                  </a:cubicBezTo>
                  <a:cubicBezTo>
                    <a:pt x="21" y="82"/>
                    <a:pt x="21" y="81"/>
                    <a:pt x="21" y="81"/>
                  </a:cubicBezTo>
                  <a:cubicBezTo>
                    <a:pt x="21" y="80"/>
                    <a:pt x="22" y="80"/>
                    <a:pt x="22" y="80"/>
                  </a:cubicBezTo>
                  <a:cubicBezTo>
                    <a:pt x="23" y="80"/>
                    <a:pt x="23" y="80"/>
                    <a:pt x="23" y="80"/>
                  </a:cubicBezTo>
                  <a:cubicBezTo>
                    <a:pt x="24" y="81"/>
                    <a:pt x="24" y="82"/>
                    <a:pt x="24" y="83"/>
                  </a:cubicBezTo>
                  <a:cubicBezTo>
                    <a:pt x="23" y="83"/>
                    <a:pt x="23" y="83"/>
                    <a:pt x="22" y="83"/>
                  </a:cubicBezTo>
                  <a:moveTo>
                    <a:pt x="29" y="76"/>
                  </a:moveTo>
                  <a:cubicBezTo>
                    <a:pt x="28" y="75"/>
                    <a:pt x="28" y="75"/>
                    <a:pt x="28" y="75"/>
                  </a:cubicBezTo>
                  <a:cubicBezTo>
                    <a:pt x="27" y="75"/>
                    <a:pt x="27" y="74"/>
                    <a:pt x="27" y="73"/>
                  </a:cubicBezTo>
                  <a:cubicBezTo>
                    <a:pt x="28" y="72"/>
                    <a:pt x="28" y="72"/>
                    <a:pt x="29" y="72"/>
                  </a:cubicBezTo>
                  <a:cubicBezTo>
                    <a:pt x="29" y="72"/>
                    <a:pt x="29" y="72"/>
                    <a:pt x="30" y="73"/>
                  </a:cubicBezTo>
                  <a:cubicBezTo>
                    <a:pt x="30" y="73"/>
                    <a:pt x="31" y="74"/>
                    <a:pt x="30" y="75"/>
                  </a:cubicBezTo>
                  <a:cubicBezTo>
                    <a:pt x="30" y="75"/>
                    <a:pt x="29" y="76"/>
                    <a:pt x="29" y="76"/>
                  </a:cubicBezTo>
                  <a:moveTo>
                    <a:pt x="35" y="68"/>
                  </a:moveTo>
                  <a:cubicBezTo>
                    <a:pt x="34" y="67"/>
                    <a:pt x="34" y="67"/>
                    <a:pt x="34" y="67"/>
                  </a:cubicBezTo>
                  <a:cubicBezTo>
                    <a:pt x="33" y="67"/>
                    <a:pt x="33" y="66"/>
                    <a:pt x="33" y="65"/>
                  </a:cubicBezTo>
                  <a:cubicBezTo>
                    <a:pt x="34" y="65"/>
                    <a:pt x="34" y="64"/>
                    <a:pt x="35" y="64"/>
                  </a:cubicBezTo>
                  <a:cubicBezTo>
                    <a:pt x="35" y="64"/>
                    <a:pt x="36" y="64"/>
                    <a:pt x="36" y="65"/>
                  </a:cubicBezTo>
                  <a:cubicBezTo>
                    <a:pt x="37" y="65"/>
                    <a:pt x="37" y="66"/>
                    <a:pt x="36" y="67"/>
                  </a:cubicBezTo>
                  <a:cubicBezTo>
                    <a:pt x="36" y="67"/>
                    <a:pt x="35" y="68"/>
                    <a:pt x="35" y="68"/>
                  </a:cubicBezTo>
                  <a:moveTo>
                    <a:pt x="41" y="60"/>
                  </a:moveTo>
                  <a:cubicBezTo>
                    <a:pt x="41" y="60"/>
                    <a:pt x="40" y="60"/>
                    <a:pt x="40" y="59"/>
                  </a:cubicBezTo>
                  <a:cubicBezTo>
                    <a:pt x="39" y="59"/>
                    <a:pt x="39" y="58"/>
                    <a:pt x="40" y="57"/>
                  </a:cubicBezTo>
                  <a:cubicBezTo>
                    <a:pt x="40" y="57"/>
                    <a:pt x="40" y="56"/>
                    <a:pt x="41" y="56"/>
                  </a:cubicBezTo>
                  <a:cubicBezTo>
                    <a:pt x="41" y="56"/>
                    <a:pt x="42" y="57"/>
                    <a:pt x="42" y="57"/>
                  </a:cubicBezTo>
                  <a:cubicBezTo>
                    <a:pt x="43" y="57"/>
                    <a:pt x="43" y="58"/>
                    <a:pt x="42" y="59"/>
                  </a:cubicBezTo>
                  <a:cubicBezTo>
                    <a:pt x="42" y="60"/>
                    <a:pt x="41" y="60"/>
                    <a:pt x="41" y="60"/>
                  </a:cubicBezTo>
                  <a:moveTo>
                    <a:pt x="44" y="53"/>
                  </a:moveTo>
                  <a:cubicBezTo>
                    <a:pt x="43" y="53"/>
                    <a:pt x="42" y="53"/>
                    <a:pt x="42" y="52"/>
                  </a:cubicBezTo>
                  <a:cubicBezTo>
                    <a:pt x="42" y="51"/>
                    <a:pt x="43" y="50"/>
                    <a:pt x="44" y="50"/>
                  </a:cubicBezTo>
                  <a:cubicBezTo>
                    <a:pt x="44" y="50"/>
                    <a:pt x="44" y="50"/>
                    <a:pt x="44" y="50"/>
                  </a:cubicBezTo>
                  <a:cubicBezTo>
                    <a:pt x="45" y="50"/>
                    <a:pt x="45" y="51"/>
                    <a:pt x="45" y="52"/>
                  </a:cubicBezTo>
                  <a:cubicBezTo>
                    <a:pt x="45" y="53"/>
                    <a:pt x="44" y="53"/>
                    <a:pt x="44" y="53"/>
                  </a:cubicBezTo>
                  <a:cubicBezTo>
                    <a:pt x="44" y="53"/>
                    <a:pt x="44" y="53"/>
                    <a:pt x="44" y="53"/>
                  </a:cubicBezTo>
                  <a:moveTo>
                    <a:pt x="34" y="53"/>
                  </a:moveTo>
                  <a:cubicBezTo>
                    <a:pt x="33" y="53"/>
                    <a:pt x="32" y="52"/>
                    <a:pt x="32" y="51"/>
                  </a:cubicBezTo>
                  <a:cubicBezTo>
                    <a:pt x="32" y="50"/>
                    <a:pt x="33" y="50"/>
                    <a:pt x="34" y="50"/>
                  </a:cubicBezTo>
                  <a:cubicBezTo>
                    <a:pt x="34" y="50"/>
                    <a:pt x="34" y="50"/>
                    <a:pt x="34" y="50"/>
                  </a:cubicBezTo>
                  <a:cubicBezTo>
                    <a:pt x="35" y="50"/>
                    <a:pt x="35" y="50"/>
                    <a:pt x="35" y="51"/>
                  </a:cubicBezTo>
                  <a:cubicBezTo>
                    <a:pt x="35" y="52"/>
                    <a:pt x="35" y="53"/>
                    <a:pt x="34" y="53"/>
                  </a:cubicBezTo>
                  <a:cubicBezTo>
                    <a:pt x="34" y="53"/>
                    <a:pt x="34" y="53"/>
                    <a:pt x="34" y="53"/>
                  </a:cubicBezTo>
                  <a:moveTo>
                    <a:pt x="24" y="52"/>
                  </a:moveTo>
                  <a:cubicBezTo>
                    <a:pt x="23" y="52"/>
                    <a:pt x="22" y="51"/>
                    <a:pt x="22" y="51"/>
                  </a:cubicBezTo>
                  <a:cubicBezTo>
                    <a:pt x="22" y="50"/>
                    <a:pt x="23" y="49"/>
                    <a:pt x="24" y="49"/>
                  </a:cubicBezTo>
                  <a:cubicBezTo>
                    <a:pt x="24" y="49"/>
                    <a:pt x="24" y="49"/>
                    <a:pt x="24" y="49"/>
                  </a:cubicBezTo>
                  <a:cubicBezTo>
                    <a:pt x="25" y="49"/>
                    <a:pt x="25" y="50"/>
                    <a:pt x="25" y="51"/>
                  </a:cubicBezTo>
                  <a:cubicBezTo>
                    <a:pt x="25" y="52"/>
                    <a:pt x="25" y="52"/>
                    <a:pt x="24" y="52"/>
                  </a:cubicBezTo>
                  <a:cubicBezTo>
                    <a:pt x="24" y="52"/>
                    <a:pt x="24" y="52"/>
                    <a:pt x="24" y="52"/>
                  </a:cubicBezTo>
                  <a:moveTo>
                    <a:pt x="14" y="52"/>
                  </a:moveTo>
                  <a:cubicBezTo>
                    <a:pt x="13" y="52"/>
                    <a:pt x="12" y="51"/>
                    <a:pt x="12" y="50"/>
                  </a:cubicBezTo>
                  <a:cubicBezTo>
                    <a:pt x="12" y="49"/>
                    <a:pt x="13" y="48"/>
                    <a:pt x="14" y="48"/>
                  </a:cubicBezTo>
                  <a:cubicBezTo>
                    <a:pt x="14" y="48"/>
                    <a:pt x="14" y="48"/>
                    <a:pt x="14" y="48"/>
                  </a:cubicBezTo>
                  <a:cubicBezTo>
                    <a:pt x="15" y="48"/>
                    <a:pt x="15" y="49"/>
                    <a:pt x="15" y="50"/>
                  </a:cubicBezTo>
                  <a:cubicBezTo>
                    <a:pt x="15" y="51"/>
                    <a:pt x="15" y="52"/>
                    <a:pt x="14" y="52"/>
                  </a:cubicBezTo>
                  <a:cubicBezTo>
                    <a:pt x="14" y="52"/>
                    <a:pt x="14" y="52"/>
                    <a:pt x="14" y="52"/>
                  </a:cubicBezTo>
                  <a:moveTo>
                    <a:pt x="4" y="51"/>
                  </a:moveTo>
                  <a:cubicBezTo>
                    <a:pt x="3" y="51"/>
                    <a:pt x="2" y="50"/>
                    <a:pt x="2" y="49"/>
                  </a:cubicBezTo>
                  <a:cubicBezTo>
                    <a:pt x="2" y="48"/>
                    <a:pt x="3" y="48"/>
                    <a:pt x="4" y="48"/>
                  </a:cubicBezTo>
                  <a:cubicBezTo>
                    <a:pt x="4" y="48"/>
                    <a:pt x="4" y="48"/>
                    <a:pt x="4" y="48"/>
                  </a:cubicBezTo>
                  <a:cubicBezTo>
                    <a:pt x="5" y="48"/>
                    <a:pt x="5" y="49"/>
                    <a:pt x="5" y="49"/>
                  </a:cubicBezTo>
                  <a:cubicBezTo>
                    <a:pt x="5" y="50"/>
                    <a:pt x="5" y="51"/>
                    <a:pt x="4" y="51"/>
                  </a:cubicBezTo>
                  <a:cubicBezTo>
                    <a:pt x="4" y="51"/>
                    <a:pt x="4" y="51"/>
                    <a:pt x="4" y="51"/>
                  </a:cubicBezTo>
                  <a:moveTo>
                    <a:pt x="45" y="0"/>
                  </a:moveTo>
                  <a:cubicBezTo>
                    <a:pt x="20" y="0"/>
                    <a:pt x="0" y="20"/>
                    <a:pt x="0" y="45"/>
                  </a:cubicBezTo>
                  <a:cubicBezTo>
                    <a:pt x="0" y="70"/>
                    <a:pt x="20" y="90"/>
                    <a:pt x="45" y="90"/>
                  </a:cubicBezTo>
                  <a:cubicBezTo>
                    <a:pt x="70" y="90"/>
                    <a:pt x="90" y="70"/>
                    <a:pt x="90" y="45"/>
                  </a:cubicBezTo>
                  <a:cubicBezTo>
                    <a:pt x="90" y="20"/>
                    <a:pt x="70" y="0"/>
                    <a:pt x="45" y="0"/>
                  </a:cubicBezTo>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1" name="Google Shape;781;p82"/>
            <p:cNvSpPr/>
            <p:nvPr/>
          </p:nvSpPr>
          <p:spPr>
            <a:xfrm>
              <a:off x="7338991" y="1772896"/>
              <a:ext cx="144853" cy="117904"/>
            </a:xfrm>
            <a:custGeom>
              <a:rect b="b" l="l" r="r" t="t"/>
              <a:pathLst>
                <a:path extrusionOk="0" h="35" w="43">
                  <a:moveTo>
                    <a:pt x="20" y="32"/>
                  </a:moveTo>
                  <a:cubicBezTo>
                    <a:pt x="20" y="32"/>
                    <a:pt x="19" y="32"/>
                    <a:pt x="19" y="33"/>
                  </a:cubicBezTo>
                  <a:cubicBezTo>
                    <a:pt x="19" y="33"/>
                    <a:pt x="19" y="34"/>
                    <a:pt x="19" y="35"/>
                  </a:cubicBezTo>
                  <a:cubicBezTo>
                    <a:pt x="20" y="35"/>
                    <a:pt x="20" y="35"/>
                    <a:pt x="20" y="35"/>
                  </a:cubicBezTo>
                  <a:cubicBezTo>
                    <a:pt x="21" y="35"/>
                    <a:pt x="21" y="35"/>
                    <a:pt x="22" y="35"/>
                  </a:cubicBezTo>
                  <a:cubicBezTo>
                    <a:pt x="22" y="34"/>
                    <a:pt x="22" y="33"/>
                    <a:pt x="21" y="32"/>
                  </a:cubicBezTo>
                  <a:cubicBezTo>
                    <a:pt x="21" y="32"/>
                    <a:pt x="21" y="32"/>
                    <a:pt x="20" y="32"/>
                  </a:cubicBezTo>
                  <a:moveTo>
                    <a:pt x="27" y="24"/>
                  </a:moveTo>
                  <a:cubicBezTo>
                    <a:pt x="26" y="24"/>
                    <a:pt x="26" y="24"/>
                    <a:pt x="25" y="25"/>
                  </a:cubicBezTo>
                  <a:cubicBezTo>
                    <a:pt x="25" y="26"/>
                    <a:pt x="25" y="27"/>
                    <a:pt x="26" y="27"/>
                  </a:cubicBezTo>
                  <a:cubicBezTo>
                    <a:pt x="27" y="28"/>
                    <a:pt x="27" y="28"/>
                    <a:pt x="27" y="28"/>
                  </a:cubicBezTo>
                  <a:cubicBezTo>
                    <a:pt x="27" y="28"/>
                    <a:pt x="28" y="27"/>
                    <a:pt x="28" y="27"/>
                  </a:cubicBezTo>
                  <a:cubicBezTo>
                    <a:pt x="29" y="26"/>
                    <a:pt x="28" y="25"/>
                    <a:pt x="28" y="25"/>
                  </a:cubicBezTo>
                  <a:cubicBezTo>
                    <a:pt x="27" y="24"/>
                    <a:pt x="27" y="24"/>
                    <a:pt x="27" y="24"/>
                  </a:cubicBezTo>
                  <a:moveTo>
                    <a:pt x="33" y="16"/>
                  </a:moveTo>
                  <a:cubicBezTo>
                    <a:pt x="32" y="16"/>
                    <a:pt x="32" y="17"/>
                    <a:pt x="31" y="17"/>
                  </a:cubicBezTo>
                  <a:cubicBezTo>
                    <a:pt x="31" y="18"/>
                    <a:pt x="31" y="19"/>
                    <a:pt x="32" y="19"/>
                  </a:cubicBezTo>
                  <a:cubicBezTo>
                    <a:pt x="33" y="20"/>
                    <a:pt x="33" y="20"/>
                    <a:pt x="33" y="20"/>
                  </a:cubicBezTo>
                  <a:cubicBezTo>
                    <a:pt x="33" y="20"/>
                    <a:pt x="34" y="19"/>
                    <a:pt x="34" y="19"/>
                  </a:cubicBezTo>
                  <a:cubicBezTo>
                    <a:pt x="35" y="18"/>
                    <a:pt x="35" y="17"/>
                    <a:pt x="34" y="17"/>
                  </a:cubicBezTo>
                  <a:cubicBezTo>
                    <a:pt x="34" y="16"/>
                    <a:pt x="33" y="16"/>
                    <a:pt x="33" y="16"/>
                  </a:cubicBezTo>
                  <a:moveTo>
                    <a:pt x="39" y="8"/>
                  </a:moveTo>
                  <a:cubicBezTo>
                    <a:pt x="38" y="8"/>
                    <a:pt x="38" y="9"/>
                    <a:pt x="38" y="9"/>
                  </a:cubicBezTo>
                  <a:cubicBezTo>
                    <a:pt x="37" y="10"/>
                    <a:pt x="37" y="11"/>
                    <a:pt x="38" y="11"/>
                  </a:cubicBezTo>
                  <a:cubicBezTo>
                    <a:pt x="38" y="12"/>
                    <a:pt x="39" y="12"/>
                    <a:pt x="39" y="12"/>
                  </a:cubicBezTo>
                  <a:cubicBezTo>
                    <a:pt x="39" y="12"/>
                    <a:pt x="40" y="12"/>
                    <a:pt x="40" y="11"/>
                  </a:cubicBezTo>
                  <a:cubicBezTo>
                    <a:pt x="41" y="10"/>
                    <a:pt x="41" y="9"/>
                    <a:pt x="40" y="9"/>
                  </a:cubicBezTo>
                  <a:cubicBezTo>
                    <a:pt x="40" y="9"/>
                    <a:pt x="39" y="8"/>
                    <a:pt x="39" y="8"/>
                  </a:cubicBezTo>
                  <a:moveTo>
                    <a:pt x="42" y="2"/>
                  </a:moveTo>
                  <a:cubicBezTo>
                    <a:pt x="41" y="2"/>
                    <a:pt x="40" y="3"/>
                    <a:pt x="40" y="4"/>
                  </a:cubicBezTo>
                  <a:cubicBezTo>
                    <a:pt x="40" y="5"/>
                    <a:pt x="41" y="5"/>
                    <a:pt x="42" y="5"/>
                  </a:cubicBezTo>
                  <a:cubicBezTo>
                    <a:pt x="42" y="5"/>
                    <a:pt x="42" y="5"/>
                    <a:pt x="42" y="5"/>
                  </a:cubicBezTo>
                  <a:cubicBezTo>
                    <a:pt x="42" y="5"/>
                    <a:pt x="43" y="5"/>
                    <a:pt x="43" y="4"/>
                  </a:cubicBezTo>
                  <a:cubicBezTo>
                    <a:pt x="43" y="3"/>
                    <a:pt x="43" y="2"/>
                    <a:pt x="42" y="2"/>
                  </a:cubicBezTo>
                  <a:cubicBezTo>
                    <a:pt x="42" y="2"/>
                    <a:pt x="42" y="2"/>
                    <a:pt x="42" y="2"/>
                  </a:cubicBezTo>
                  <a:moveTo>
                    <a:pt x="32" y="2"/>
                  </a:moveTo>
                  <a:cubicBezTo>
                    <a:pt x="31" y="2"/>
                    <a:pt x="30" y="2"/>
                    <a:pt x="30" y="3"/>
                  </a:cubicBezTo>
                  <a:cubicBezTo>
                    <a:pt x="30" y="4"/>
                    <a:pt x="31" y="5"/>
                    <a:pt x="32" y="5"/>
                  </a:cubicBezTo>
                  <a:cubicBezTo>
                    <a:pt x="32" y="5"/>
                    <a:pt x="32" y="5"/>
                    <a:pt x="32" y="5"/>
                  </a:cubicBezTo>
                  <a:cubicBezTo>
                    <a:pt x="33" y="5"/>
                    <a:pt x="33" y="4"/>
                    <a:pt x="33" y="3"/>
                  </a:cubicBezTo>
                  <a:cubicBezTo>
                    <a:pt x="33" y="2"/>
                    <a:pt x="33" y="2"/>
                    <a:pt x="32" y="2"/>
                  </a:cubicBezTo>
                  <a:cubicBezTo>
                    <a:pt x="32" y="2"/>
                    <a:pt x="32" y="2"/>
                    <a:pt x="32" y="2"/>
                  </a:cubicBezTo>
                  <a:moveTo>
                    <a:pt x="22" y="1"/>
                  </a:moveTo>
                  <a:cubicBezTo>
                    <a:pt x="21" y="1"/>
                    <a:pt x="20" y="2"/>
                    <a:pt x="20" y="3"/>
                  </a:cubicBezTo>
                  <a:cubicBezTo>
                    <a:pt x="20" y="3"/>
                    <a:pt x="21" y="4"/>
                    <a:pt x="22" y="4"/>
                  </a:cubicBezTo>
                  <a:cubicBezTo>
                    <a:pt x="22" y="4"/>
                    <a:pt x="22" y="4"/>
                    <a:pt x="22" y="4"/>
                  </a:cubicBezTo>
                  <a:cubicBezTo>
                    <a:pt x="23" y="4"/>
                    <a:pt x="23" y="4"/>
                    <a:pt x="23" y="3"/>
                  </a:cubicBezTo>
                  <a:cubicBezTo>
                    <a:pt x="23" y="2"/>
                    <a:pt x="23" y="1"/>
                    <a:pt x="22" y="1"/>
                  </a:cubicBezTo>
                  <a:cubicBezTo>
                    <a:pt x="22" y="1"/>
                    <a:pt x="22" y="1"/>
                    <a:pt x="22" y="1"/>
                  </a:cubicBezTo>
                  <a:moveTo>
                    <a:pt x="12" y="0"/>
                  </a:moveTo>
                  <a:cubicBezTo>
                    <a:pt x="11" y="0"/>
                    <a:pt x="10" y="1"/>
                    <a:pt x="10" y="2"/>
                  </a:cubicBezTo>
                  <a:cubicBezTo>
                    <a:pt x="10" y="3"/>
                    <a:pt x="11" y="4"/>
                    <a:pt x="12" y="4"/>
                  </a:cubicBezTo>
                  <a:cubicBezTo>
                    <a:pt x="12" y="4"/>
                    <a:pt x="12" y="4"/>
                    <a:pt x="12" y="4"/>
                  </a:cubicBezTo>
                  <a:cubicBezTo>
                    <a:pt x="13" y="4"/>
                    <a:pt x="13" y="3"/>
                    <a:pt x="13" y="2"/>
                  </a:cubicBezTo>
                  <a:cubicBezTo>
                    <a:pt x="13" y="1"/>
                    <a:pt x="13" y="0"/>
                    <a:pt x="12" y="0"/>
                  </a:cubicBezTo>
                  <a:cubicBezTo>
                    <a:pt x="12" y="0"/>
                    <a:pt x="12" y="0"/>
                    <a:pt x="12" y="0"/>
                  </a:cubicBezTo>
                  <a:moveTo>
                    <a:pt x="2" y="0"/>
                  </a:moveTo>
                  <a:cubicBezTo>
                    <a:pt x="1" y="0"/>
                    <a:pt x="0" y="0"/>
                    <a:pt x="0" y="1"/>
                  </a:cubicBezTo>
                  <a:cubicBezTo>
                    <a:pt x="0" y="2"/>
                    <a:pt x="1" y="3"/>
                    <a:pt x="2" y="3"/>
                  </a:cubicBezTo>
                  <a:cubicBezTo>
                    <a:pt x="2" y="3"/>
                    <a:pt x="2" y="3"/>
                    <a:pt x="2" y="3"/>
                  </a:cubicBezTo>
                  <a:cubicBezTo>
                    <a:pt x="3" y="3"/>
                    <a:pt x="3" y="2"/>
                    <a:pt x="3" y="1"/>
                  </a:cubicBezTo>
                  <a:cubicBezTo>
                    <a:pt x="3" y="1"/>
                    <a:pt x="3" y="0"/>
                    <a:pt x="2" y="0"/>
                  </a:cubicBezTo>
                  <a:cubicBezTo>
                    <a:pt x="2" y="0"/>
                    <a:pt x="2" y="0"/>
                    <a:pt x="2" y="0"/>
                  </a:cubicBezTo>
                </a:path>
              </a:pathLst>
            </a:custGeom>
            <a:solidFill>
              <a:srgbClr val="BBCA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2" name="Google Shape;782;p82"/>
            <p:cNvSpPr/>
            <p:nvPr/>
          </p:nvSpPr>
          <p:spPr>
            <a:xfrm>
              <a:off x="4866404" y="1917746"/>
              <a:ext cx="336865" cy="282966"/>
            </a:xfrm>
            <a:custGeom>
              <a:rect b="b" l="l" r="r" t="t"/>
              <a:pathLst>
                <a:path extrusionOk="0" h="83" w="99">
                  <a:moveTo>
                    <a:pt x="30" y="47"/>
                  </a:moveTo>
                  <a:cubicBezTo>
                    <a:pt x="26" y="47"/>
                    <a:pt x="23" y="44"/>
                    <a:pt x="23" y="40"/>
                  </a:cubicBezTo>
                  <a:cubicBezTo>
                    <a:pt x="23" y="37"/>
                    <a:pt x="26" y="34"/>
                    <a:pt x="30" y="34"/>
                  </a:cubicBezTo>
                  <a:cubicBezTo>
                    <a:pt x="34" y="34"/>
                    <a:pt x="37" y="37"/>
                    <a:pt x="37" y="40"/>
                  </a:cubicBezTo>
                  <a:cubicBezTo>
                    <a:pt x="37" y="44"/>
                    <a:pt x="34" y="47"/>
                    <a:pt x="30" y="47"/>
                  </a:cubicBezTo>
                  <a:moveTo>
                    <a:pt x="51" y="47"/>
                  </a:moveTo>
                  <a:cubicBezTo>
                    <a:pt x="48" y="47"/>
                    <a:pt x="45" y="44"/>
                    <a:pt x="45" y="40"/>
                  </a:cubicBezTo>
                  <a:cubicBezTo>
                    <a:pt x="45" y="37"/>
                    <a:pt x="48" y="34"/>
                    <a:pt x="51" y="34"/>
                  </a:cubicBezTo>
                  <a:cubicBezTo>
                    <a:pt x="55" y="34"/>
                    <a:pt x="58" y="37"/>
                    <a:pt x="58" y="40"/>
                  </a:cubicBezTo>
                  <a:cubicBezTo>
                    <a:pt x="58" y="44"/>
                    <a:pt x="55" y="47"/>
                    <a:pt x="51" y="47"/>
                  </a:cubicBezTo>
                  <a:moveTo>
                    <a:pt x="71" y="47"/>
                  </a:moveTo>
                  <a:cubicBezTo>
                    <a:pt x="67" y="47"/>
                    <a:pt x="64" y="44"/>
                    <a:pt x="64" y="40"/>
                  </a:cubicBezTo>
                  <a:cubicBezTo>
                    <a:pt x="64" y="37"/>
                    <a:pt x="67" y="34"/>
                    <a:pt x="71" y="34"/>
                  </a:cubicBezTo>
                  <a:cubicBezTo>
                    <a:pt x="74" y="34"/>
                    <a:pt x="77" y="37"/>
                    <a:pt x="77" y="40"/>
                  </a:cubicBezTo>
                  <a:cubicBezTo>
                    <a:pt x="77" y="44"/>
                    <a:pt x="74" y="47"/>
                    <a:pt x="71" y="47"/>
                  </a:cubicBezTo>
                  <a:moveTo>
                    <a:pt x="50" y="0"/>
                  </a:moveTo>
                  <a:cubicBezTo>
                    <a:pt x="22" y="0"/>
                    <a:pt x="0" y="18"/>
                    <a:pt x="0" y="41"/>
                  </a:cubicBezTo>
                  <a:cubicBezTo>
                    <a:pt x="0" y="50"/>
                    <a:pt x="4" y="59"/>
                    <a:pt x="10" y="65"/>
                  </a:cubicBezTo>
                  <a:cubicBezTo>
                    <a:pt x="12" y="69"/>
                    <a:pt x="1" y="80"/>
                    <a:pt x="1" y="80"/>
                  </a:cubicBezTo>
                  <a:cubicBezTo>
                    <a:pt x="3" y="80"/>
                    <a:pt x="5" y="80"/>
                    <a:pt x="7" y="80"/>
                  </a:cubicBezTo>
                  <a:cubicBezTo>
                    <a:pt x="15" y="80"/>
                    <a:pt x="20" y="78"/>
                    <a:pt x="21" y="78"/>
                  </a:cubicBezTo>
                  <a:cubicBezTo>
                    <a:pt x="22" y="77"/>
                    <a:pt x="23" y="77"/>
                    <a:pt x="24" y="77"/>
                  </a:cubicBezTo>
                  <a:cubicBezTo>
                    <a:pt x="25" y="77"/>
                    <a:pt x="25" y="77"/>
                    <a:pt x="25" y="77"/>
                  </a:cubicBezTo>
                  <a:cubicBezTo>
                    <a:pt x="25" y="77"/>
                    <a:pt x="25" y="77"/>
                    <a:pt x="25" y="77"/>
                  </a:cubicBezTo>
                  <a:cubicBezTo>
                    <a:pt x="32" y="81"/>
                    <a:pt x="41" y="83"/>
                    <a:pt x="50" y="83"/>
                  </a:cubicBezTo>
                  <a:cubicBezTo>
                    <a:pt x="77" y="83"/>
                    <a:pt x="99" y="64"/>
                    <a:pt x="99" y="41"/>
                  </a:cubicBezTo>
                  <a:cubicBezTo>
                    <a:pt x="99" y="37"/>
                    <a:pt x="99" y="34"/>
                    <a:pt x="98" y="30"/>
                  </a:cubicBezTo>
                  <a:cubicBezTo>
                    <a:pt x="97" y="29"/>
                    <a:pt x="97" y="28"/>
                    <a:pt x="96" y="27"/>
                  </a:cubicBezTo>
                  <a:cubicBezTo>
                    <a:pt x="89" y="11"/>
                    <a:pt x="71" y="0"/>
                    <a:pt x="50"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3" name="Google Shape;783;p82"/>
            <p:cNvSpPr/>
            <p:nvPr/>
          </p:nvSpPr>
          <p:spPr>
            <a:xfrm>
              <a:off x="4556489" y="2850863"/>
              <a:ext cx="202119" cy="202119"/>
            </a:xfrm>
            <a:custGeom>
              <a:rect b="b" l="l" r="r" t="t"/>
              <a:pathLst>
                <a:path extrusionOk="0" h="59" w="60">
                  <a:moveTo>
                    <a:pt x="20" y="32"/>
                  </a:moveTo>
                  <a:cubicBezTo>
                    <a:pt x="20" y="30"/>
                    <a:pt x="20" y="28"/>
                    <a:pt x="21" y="26"/>
                  </a:cubicBezTo>
                  <a:cubicBezTo>
                    <a:pt x="22" y="23"/>
                    <a:pt x="23" y="22"/>
                    <a:pt x="24" y="20"/>
                  </a:cubicBezTo>
                  <a:cubicBezTo>
                    <a:pt x="26" y="19"/>
                    <a:pt x="28" y="18"/>
                    <a:pt x="29" y="18"/>
                  </a:cubicBezTo>
                  <a:cubicBezTo>
                    <a:pt x="30" y="18"/>
                    <a:pt x="31" y="18"/>
                    <a:pt x="32" y="19"/>
                  </a:cubicBezTo>
                  <a:cubicBezTo>
                    <a:pt x="32" y="19"/>
                    <a:pt x="33" y="19"/>
                    <a:pt x="34" y="20"/>
                  </a:cubicBezTo>
                  <a:cubicBezTo>
                    <a:pt x="34" y="21"/>
                    <a:pt x="34" y="22"/>
                    <a:pt x="35" y="22"/>
                  </a:cubicBezTo>
                  <a:cubicBezTo>
                    <a:pt x="35" y="23"/>
                    <a:pt x="35" y="24"/>
                    <a:pt x="35" y="25"/>
                  </a:cubicBezTo>
                  <a:cubicBezTo>
                    <a:pt x="35" y="28"/>
                    <a:pt x="35" y="30"/>
                    <a:pt x="34" y="32"/>
                  </a:cubicBezTo>
                  <a:cubicBezTo>
                    <a:pt x="33" y="35"/>
                    <a:pt x="32" y="37"/>
                    <a:pt x="31" y="38"/>
                  </a:cubicBezTo>
                  <a:cubicBezTo>
                    <a:pt x="29" y="40"/>
                    <a:pt x="27" y="40"/>
                    <a:pt x="26" y="40"/>
                  </a:cubicBezTo>
                  <a:cubicBezTo>
                    <a:pt x="24" y="40"/>
                    <a:pt x="22" y="40"/>
                    <a:pt x="21" y="38"/>
                  </a:cubicBezTo>
                  <a:cubicBezTo>
                    <a:pt x="20" y="37"/>
                    <a:pt x="20" y="35"/>
                    <a:pt x="20" y="33"/>
                  </a:cubicBezTo>
                  <a:cubicBezTo>
                    <a:pt x="20" y="33"/>
                    <a:pt x="20" y="33"/>
                    <a:pt x="20" y="33"/>
                  </a:cubicBezTo>
                  <a:cubicBezTo>
                    <a:pt x="20" y="33"/>
                    <a:pt x="20" y="32"/>
                    <a:pt x="20" y="32"/>
                  </a:cubicBezTo>
                  <a:moveTo>
                    <a:pt x="32" y="0"/>
                  </a:moveTo>
                  <a:cubicBezTo>
                    <a:pt x="27" y="0"/>
                    <a:pt x="23" y="1"/>
                    <a:pt x="19" y="2"/>
                  </a:cubicBezTo>
                  <a:cubicBezTo>
                    <a:pt x="15" y="4"/>
                    <a:pt x="11" y="6"/>
                    <a:pt x="9" y="9"/>
                  </a:cubicBezTo>
                  <a:cubicBezTo>
                    <a:pt x="6" y="12"/>
                    <a:pt x="4" y="15"/>
                    <a:pt x="2" y="19"/>
                  </a:cubicBezTo>
                  <a:cubicBezTo>
                    <a:pt x="1" y="23"/>
                    <a:pt x="0" y="27"/>
                    <a:pt x="0" y="31"/>
                  </a:cubicBezTo>
                  <a:cubicBezTo>
                    <a:pt x="0" y="35"/>
                    <a:pt x="1" y="39"/>
                    <a:pt x="2" y="43"/>
                  </a:cubicBezTo>
                  <a:cubicBezTo>
                    <a:pt x="4" y="46"/>
                    <a:pt x="6" y="49"/>
                    <a:pt x="9" y="52"/>
                  </a:cubicBezTo>
                  <a:cubicBezTo>
                    <a:pt x="11" y="54"/>
                    <a:pt x="15" y="56"/>
                    <a:pt x="19" y="57"/>
                  </a:cubicBezTo>
                  <a:cubicBezTo>
                    <a:pt x="23" y="59"/>
                    <a:pt x="28" y="59"/>
                    <a:pt x="33" y="59"/>
                  </a:cubicBezTo>
                  <a:cubicBezTo>
                    <a:pt x="36" y="59"/>
                    <a:pt x="39" y="59"/>
                    <a:pt x="42" y="58"/>
                  </a:cubicBezTo>
                  <a:cubicBezTo>
                    <a:pt x="45" y="58"/>
                    <a:pt x="47" y="57"/>
                    <a:pt x="50" y="56"/>
                  </a:cubicBezTo>
                  <a:cubicBezTo>
                    <a:pt x="52" y="55"/>
                    <a:pt x="54" y="53"/>
                    <a:pt x="56" y="51"/>
                  </a:cubicBezTo>
                  <a:cubicBezTo>
                    <a:pt x="58" y="50"/>
                    <a:pt x="59" y="48"/>
                    <a:pt x="60" y="46"/>
                  </a:cubicBezTo>
                  <a:cubicBezTo>
                    <a:pt x="53" y="46"/>
                    <a:pt x="53" y="46"/>
                    <a:pt x="53" y="46"/>
                  </a:cubicBezTo>
                  <a:cubicBezTo>
                    <a:pt x="52" y="48"/>
                    <a:pt x="49" y="50"/>
                    <a:pt x="47" y="51"/>
                  </a:cubicBezTo>
                  <a:cubicBezTo>
                    <a:pt x="44" y="52"/>
                    <a:pt x="41" y="53"/>
                    <a:pt x="37" y="53"/>
                  </a:cubicBezTo>
                  <a:cubicBezTo>
                    <a:pt x="35" y="54"/>
                    <a:pt x="33" y="54"/>
                    <a:pt x="32" y="54"/>
                  </a:cubicBezTo>
                  <a:cubicBezTo>
                    <a:pt x="29" y="54"/>
                    <a:pt x="26" y="53"/>
                    <a:pt x="24" y="53"/>
                  </a:cubicBezTo>
                  <a:cubicBezTo>
                    <a:pt x="20" y="52"/>
                    <a:pt x="17" y="51"/>
                    <a:pt x="14" y="49"/>
                  </a:cubicBezTo>
                  <a:cubicBezTo>
                    <a:pt x="12" y="47"/>
                    <a:pt x="10" y="44"/>
                    <a:pt x="8" y="41"/>
                  </a:cubicBezTo>
                  <a:cubicBezTo>
                    <a:pt x="7" y="38"/>
                    <a:pt x="6" y="35"/>
                    <a:pt x="6" y="32"/>
                  </a:cubicBezTo>
                  <a:cubicBezTo>
                    <a:pt x="6" y="29"/>
                    <a:pt x="6" y="26"/>
                    <a:pt x="7" y="24"/>
                  </a:cubicBezTo>
                  <a:cubicBezTo>
                    <a:pt x="8" y="22"/>
                    <a:pt x="8" y="20"/>
                    <a:pt x="9" y="18"/>
                  </a:cubicBezTo>
                  <a:cubicBezTo>
                    <a:pt x="9" y="18"/>
                    <a:pt x="10" y="17"/>
                    <a:pt x="10" y="17"/>
                  </a:cubicBezTo>
                  <a:cubicBezTo>
                    <a:pt x="10" y="16"/>
                    <a:pt x="10" y="16"/>
                    <a:pt x="11" y="16"/>
                  </a:cubicBezTo>
                  <a:cubicBezTo>
                    <a:pt x="12" y="14"/>
                    <a:pt x="13" y="12"/>
                    <a:pt x="15" y="11"/>
                  </a:cubicBezTo>
                  <a:cubicBezTo>
                    <a:pt x="17" y="9"/>
                    <a:pt x="20" y="8"/>
                    <a:pt x="23" y="7"/>
                  </a:cubicBezTo>
                  <a:cubicBezTo>
                    <a:pt x="25" y="6"/>
                    <a:pt x="28" y="6"/>
                    <a:pt x="32" y="6"/>
                  </a:cubicBezTo>
                  <a:cubicBezTo>
                    <a:pt x="35" y="6"/>
                    <a:pt x="38" y="6"/>
                    <a:pt x="41" y="7"/>
                  </a:cubicBezTo>
                  <a:cubicBezTo>
                    <a:pt x="43" y="8"/>
                    <a:pt x="45" y="9"/>
                    <a:pt x="47" y="11"/>
                  </a:cubicBezTo>
                  <a:cubicBezTo>
                    <a:pt x="49" y="12"/>
                    <a:pt x="50" y="14"/>
                    <a:pt x="51" y="16"/>
                  </a:cubicBezTo>
                  <a:cubicBezTo>
                    <a:pt x="52" y="19"/>
                    <a:pt x="53" y="21"/>
                    <a:pt x="53" y="23"/>
                  </a:cubicBezTo>
                  <a:cubicBezTo>
                    <a:pt x="53" y="26"/>
                    <a:pt x="52" y="29"/>
                    <a:pt x="51" y="32"/>
                  </a:cubicBezTo>
                  <a:cubicBezTo>
                    <a:pt x="49" y="34"/>
                    <a:pt x="48" y="36"/>
                    <a:pt x="46" y="38"/>
                  </a:cubicBezTo>
                  <a:cubicBezTo>
                    <a:pt x="44" y="39"/>
                    <a:pt x="43" y="40"/>
                    <a:pt x="42" y="40"/>
                  </a:cubicBezTo>
                  <a:cubicBezTo>
                    <a:pt x="41" y="39"/>
                    <a:pt x="41" y="39"/>
                    <a:pt x="41" y="39"/>
                  </a:cubicBezTo>
                  <a:cubicBezTo>
                    <a:pt x="41" y="39"/>
                    <a:pt x="41" y="39"/>
                    <a:pt x="41" y="38"/>
                  </a:cubicBezTo>
                  <a:cubicBezTo>
                    <a:pt x="41" y="38"/>
                    <a:pt x="41" y="37"/>
                    <a:pt x="41" y="35"/>
                  </a:cubicBezTo>
                  <a:cubicBezTo>
                    <a:pt x="44" y="20"/>
                    <a:pt x="44" y="20"/>
                    <a:pt x="44" y="20"/>
                  </a:cubicBezTo>
                  <a:cubicBezTo>
                    <a:pt x="45" y="18"/>
                    <a:pt x="45" y="18"/>
                    <a:pt x="45" y="18"/>
                  </a:cubicBezTo>
                  <a:cubicBezTo>
                    <a:pt x="46" y="13"/>
                    <a:pt x="46" y="13"/>
                    <a:pt x="46" y="13"/>
                  </a:cubicBezTo>
                  <a:cubicBezTo>
                    <a:pt x="38" y="13"/>
                    <a:pt x="38" y="13"/>
                    <a:pt x="38" y="13"/>
                  </a:cubicBezTo>
                  <a:cubicBezTo>
                    <a:pt x="37" y="17"/>
                    <a:pt x="37" y="17"/>
                    <a:pt x="37" y="17"/>
                  </a:cubicBezTo>
                  <a:cubicBezTo>
                    <a:pt x="35" y="14"/>
                    <a:pt x="32" y="13"/>
                    <a:pt x="29" y="13"/>
                  </a:cubicBezTo>
                  <a:cubicBezTo>
                    <a:pt x="25" y="13"/>
                    <a:pt x="23" y="14"/>
                    <a:pt x="20" y="16"/>
                  </a:cubicBezTo>
                  <a:cubicBezTo>
                    <a:pt x="17" y="18"/>
                    <a:pt x="15" y="20"/>
                    <a:pt x="14" y="23"/>
                  </a:cubicBezTo>
                  <a:cubicBezTo>
                    <a:pt x="13" y="26"/>
                    <a:pt x="12" y="30"/>
                    <a:pt x="12" y="33"/>
                  </a:cubicBezTo>
                  <a:cubicBezTo>
                    <a:pt x="12" y="36"/>
                    <a:pt x="13" y="39"/>
                    <a:pt x="14" y="41"/>
                  </a:cubicBezTo>
                  <a:cubicBezTo>
                    <a:pt x="15" y="43"/>
                    <a:pt x="17" y="44"/>
                    <a:pt x="19" y="45"/>
                  </a:cubicBezTo>
                  <a:cubicBezTo>
                    <a:pt x="21" y="46"/>
                    <a:pt x="22" y="46"/>
                    <a:pt x="24" y="46"/>
                  </a:cubicBezTo>
                  <a:cubicBezTo>
                    <a:pt x="24" y="46"/>
                    <a:pt x="25" y="46"/>
                    <a:pt x="26" y="46"/>
                  </a:cubicBezTo>
                  <a:cubicBezTo>
                    <a:pt x="28" y="45"/>
                    <a:pt x="30" y="44"/>
                    <a:pt x="32" y="42"/>
                  </a:cubicBezTo>
                  <a:cubicBezTo>
                    <a:pt x="33" y="44"/>
                    <a:pt x="33" y="45"/>
                    <a:pt x="34" y="45"/>
                  </a:cubicBezTo>
                  <a:cubicBezTo>
                    <a:pt x="35" y="46"/>
                    <a:pt x="36" y="46"/>
                    <a:pt x="38" y="46"/>
                  </a:cubicBezTo>
                  <a:cubicBezTo>
                    <a:pt x="41" y="46"/>
                    <a:pt x="44" y="45"/>
                    <a:pt x="46" y="44"/>
                  </a:cubicBezTo>
                  <a:cubicBezTo>
                    <a:pt x="49" y="43"/>
                    <a:pt x="51" y="41"/>
                    <a:pt x="53" y="39"/>
                  </a:cubicBezTo>
                  <a:cubicBezTo>
                    <a:pt x="54" y="37"/>
                    <a:pt x="56" y="35"/>
                    <a:pt x="57" y="32"/>
                  </a:cubicBezTo>
                  <a:cubicBezTo>
                    <a:pt x="58" y="29"/>
                    <a:pt x="58" y="27"/>
                    <a:pt x="58" y="24"/>
                  </a:cubicBezTo>
                  <a:cubicBezTo>
                    <a:pt x="58" y="20"/>
                    <a:pt x="58" y="17"/>
                    <a:pt x="56" y="14"/>
                  </a:cubicBezTo>
                  <a:cubicBezTo>
                    <a:pt x="55" y="11"/>
                    <a:pt x="53" y="9"/>
                    <a:pt x="51" y="7"/>
                  </a:cubicBezTo>
                  <a:cubicBezTo>
                    <a:pt x="49" y="4"/>
                    <a:pt x="46" y="3"/>
                    <a:pt x="43" y="2"/>
                  </a:cubicBezTo>
                  <a:cubicBezTo>
                    <a:pt x="39" y="1"/>
                    <a:pt x="36" y="0"/>
                    <a:pt x="32"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4" name="Google Shape;784;p82"/>
            <p:cNvSpPr/>
            <p:nvPr/>
          </p:nvSpPr>
          <p:spPr>
            <a:xfrm>
              <a:off x="4078141" y="2423043"/>
              <a:ext cx="320022" cy="309916"/>
            </a:xfrm>
            <a:custGeom>
              <a:rect b="b" l="l" r="r" t="t"/>
              <a:pathLst>
                <a:path extrusionOk="0" h="91" w="94">
                  <a:moveTo>
                    <a:pt x="68" y="70"/>
                  </a:moveTo>
                  <a:cubicBezTo>
                    <a:pt x="68" y="70"/>
                    <a:pt x="68" y="69"/>
                    <a:pt x="68" y="69"/>
                  </a:cubicBezTo>
                  <a:cubicBezTo>
                    <a:pt x="68" y="69"/>
                    <a:pt x="68" y="69"/>
                    <a:pt x="68" y="69"/>
                  </a:cubicBezTo>
                  <a:cubicBezTo>
                    <a:pt x="70" y="71"/>
                    <a:pt x="72" y="72"/>
                    <a:pt x="74" y="73"/>
                  </a:cubicBezTo>
                  <a:cubicBezTo>
                    <a:pt x="75" y="74"/>
                    <a:pt x="76" y="75"/>
                    <a:pt x="76" y="75"/>
                  </a:cubicBezTo>
                  <a:cubicBezTo>
                    <a:pt x="76" y="75"/>
                    <a:pt x="77" y="76"/>
                    <a:pt x="77" y="76"/>
                  </a:cubicBezTo>
                  <a:cubicBezTo>
                    <a:pt x="70" y="82"/>
                    <a:pt x="61" y="86"/>
                    <a:pt x="52" y="88"/>
                  </a:cubicBezTo>
                  <a:cubicBezTo>
                    <a:pt x="57" y="84"/>
                    <a:pt x="62" y="78"/>
                    <a:pt x="66" y="73"/>
                  </a:cubicBezTo>
                  <a:cubicBezTo>
                    <a:pt x="66" y="72"/>
                    <a:pt x="67" y="71"/>
                    <a:pt x="68" y="70"/>
                  </a:cubicBezTo>
                  <a:moveTo>
                    <a:pt x="24" y="81"/>
                  </a:moveTo>
                  <a:cubicBezTo>
                    <a:pt x="22" y="80"/>
                    <a:pt x="19" y="78"/>
                    <a:pt x="17" y="76"/>
                  </a:cubicBezTo>
                  <a:cubicBezTo>
                    <a:pt x="20" y="73"/>
                    <a:pt x="24" y="70"/>
                    <a:pt x="27" y="69"/>
                  </a:cubicBezTo>
                  <a:cubicBezTo>
                    <a:pt x="28" y="70"/>
                    <a:pt x="29" y="72"/>
                    <a:pt x="30" y="74"/>
                  </a:cubicBezTo>
                  <a:cubicBezTo>
                    <a:pt x="31" y="75"/>
                    <a:pt x="31" y="76"/>
                    <a:pt x="32" y="77"/>
                  </a:cubicBezTo>
                  <a:cubicBezTo>
                    <a:pt x="35" y="81"/>
                    <a:pt x="39" y="85"/>
                    <a:pt x="43" y="88"/>
                  </a:cubicBezTo>
                  <a:cubicBezTo>
                    <a:pt x="36" y="87"/>
                    <a:pt x="30" y="85"/>
                    <a:pt x="24" y="81"/>
                  </a:cubicBezTo>
                  <a:cubicBezTo>
                    <a:pt x="24" y="81"/>
                    <a:pt x="24" y="81"/>
                    <a:pt x="24" y="81"/>
                  </a:cubicBezTo>
                  <a:moveTo>
                    <a:pt x="49" y="87"/>
                  </a:moveTo>
                  <a:cubicBezTo>
                    <a:pt x="49" y="64"/>
                    <a:pt x="49" y="64"/>
                    <a:pt x="49" y="64"/>
                  </a:cubicBezTo>
                  <a:cubicBezTo>
                    <a:pt x="55" y="64"/>
                    <a:pt x="60" y="65"/>
                    <a:pt x="65" y="68"/>
                  </a:cubicBezTo>
                  <a:cubicBezTo>
                    <a:pt x="65" y="68"/>
                    <a:pt x="65" y="68"/>
                    <a:pt x="65" y="68"/>
                  </a:cubicBezTo>
                  <a:cubicBezTo>
                    <a:pt x="62" y="75"/>
                    <a:pt x="56" y="82"/>
                    <a:pt x="49" y="87"/>
                  </a:cubicBezTo>
                  <a:moveTo>
                    <a:pt x="46" y="64"/>
                  </a:moveTo>
                  <a:cubicBezTo>
                    <a:pt x="46" y="64"/>
                    <a:pt x="46" y="64"/>
                    <a:pt x="46" y="64"/>
                  </a:cubicBezTo>
                  <a:cubicBezTo>
                    <a:pt x="46" y="87"/>
                    <a:pt x="46" y="87"/>
                    <a:pt x="46" y="87"/>
                  </a:cubicBezTo>
                  <a:cubicBezTo>
                    <a:pt x="39" y="82"/>
                    <a:pt x="33" y="75"/>
                    <a:pt x="30" y="67"/>
                  </a:cubicBezTo>
                  <a:cubicBezTo>
                    <a:pt x="34" y="65"/>
                    <a:pt x="39" y="64"/>
                    <a:pt x="45" y="64"/>
                  </a:cubicBezTo>
                  <a:cubicBezTo>
                    <a:pt x="45" y="64"/>
                    <a:pt x="45" y="64"/>
                    <a:pt x="46" y="64"/>
                  </a:cubicBezTo>
                  <a:moveTo>
                    <a:pt x="15" y="74"/>
                  </a:moveTo>
                  <a:cubicBezTo>
                    <a:pt x="9" y="66"/>
                    <a:pt x="5" y="57"/>
                    <a:pt x="4" y="47"/>
                  </a:cubicBezTo>
                  <a:cubicBezTo>
                    <a:pt x="21" y="47"/>
                    <a:pt x="21" y="47"/>
                    <a:pt x="21" y="47"/>
                  </a:cubicBezTo>
                  <a:cubicBezTo>
                    <a:pt x="22" y="47"/>
                    <a:pt x="22" y="47"/>
                    <a:pt x="22" y="47"/>
                  </a:cubicBezTo>
                  <a:cubicBezTo>
                    <a:pt x="22" y="54"/>
                    <a:pt x="24" y="60"/>
                    <a:pt x="26" y="66"/>
                  </a:cubicBezTo>
                  <a:cubicBezTo>
                    <a:pt x="22" y="68"/>
                    <a:pt x="19" y="71"/>
                    <a:pt x="15" y="74"/>
                  </a:cubicBezTo>
                  <a:moveTo>
                    <a:pt x="28" y="65"/>
                  </a:moveTo>
                  <a:cubicBezTo>
                    <a:pt x="26" y="60"/>
                    <a:pt x="25" y="54"/>
                    <a:pt x="25" y="48"/>
                  </a:cubicBezTo>
                  <a:cubicBezTo>
                    <a:pt x="25" y="47"/>
                    <a:pt x="25" y="47"/>
                    <a:pt x="25" y="47"/>
                  </a:cubicBezTo>
                  <a:cubicBezTo>
                    <a:pt x="42" y="47"/>
                    <a:pt x="42" y="47"/>
                    <a:pt x="42" y="47"/>
                  </a:cubicBezTo>
                  <a:cubicBezTo>
                    <a:pt x="46" y="47"/>
                    <a:pt x="46" y="47"/>
                    <a:pt x="46" y="47"/>
                  </a:cubicBezTo>
                  <a:cubicBezTo>
                    <a:pt x="46" y="61"/>
                    <a:pt x="46" y="61"/>
                    <a:pt x="46" y="61"/>
                  </a:cubicBezTo>
                  <a:cubicBezTo>
                    <a:pt x="46" y="61"/>
                    <a:pt x="46" y="61"/>
                    <a:pt x="46" y="61"/>
                  </a:cubicBezTo>
                  <a:cubicBezTo>
                    <a:pt x="46" y="61"/>
                    <a:pt x="46" y="61"/>
                    <a:pt x="46" y="61"/>
                  </a:cubicBezTo>
                  <a:cubicBezTo>
                    <a:pt x="45" y="61"/>
                    <a:pt x="44" y="61"/>
                    <a:pt x="44" y="61"/>
                  </a:cubicBezTo>
                  <a:cubicBezTo>
                    <a:pt x="38" y="62"/>
                    <a:pt x="33" y="63"/>
                    <a:pt x="28" y="65"/>
                  </a:cubicBezTo>
                  <a:moveTo>
                    <a:pt x="51" y="47"/>
                  </a:moveTo>
                  <a:cubicBezTo>
                    <a:pt x="70" y="47"/>
                    <a:pt x="70" y="47"/>
                    <a:pt x="70" y="47"/>
                  </a:cubicBezTo>
                  <a:cubicBezTo>
                    <a:pt x="71" y="47"/>
                    <a:pt x="71" y="47"/>
                    <a:pt x="71" y="47"/>
                  </a:cubicBezTo>
                  <a:cubicBezTo>
                    <a:pt x="71" y="54"/>
                    <a:pt x="69" y="60"/>
                    <a:pt x="67" y="65"/>
                  </a:cubicBezTo>
                  <a:cubicBezTo>
                    <a:pt x="65" y="65"/>
                    <a:pt x="62" y="64"/>
                    <a:pt x="60" y="63"/>
                  </a:cubicBezTo>
                  <a:cubicBezTo>
                    <a:pt x="60" y="63"/>
                    <a:pt x="59" y="63"/>
                    <a:pt x="59" y="63"/>
                  </a:cubicBezTo>
                  <a:cubicBezTo>
                    <a:pt x="56" y="62"/>
                    <a:pt x="52" y="61"/>
                    <a:pt x="49" y="61"/>
                  </a:cubicBezTo>
                  <a:cubicBezTo>
                    <a:pt x="49" y="50"/>
                    <a:pt x="49" y="50"/>
                    <a:pt x="49" y="50"/>
                  </a:cubicBezTo>
                  <a:cubicBezTo>
                    <a:pt x="49" y="47"/>
                    <a:pt x="49" y="47"/>
                    <a:pt x="49" y="47"/>
                  </a:cubicBezTo>
                  <a:cubicBezTo>
                    <a:pt x="51" y="47"/>
                    <a:pt x="51" y="47"/>
                    <a:pt x="51" y="47"/>
                  </a:cubicBezTo>
                  <a:moveTo>
                    <a:pt x="79" y="74"/>
                  </a:moveTo>
                  <a:cubicBezTo>
                    <a:pt x="76" y="71"/>
                    <a:pt x="72" y="69"/>
                    <a:pt x="69" y="67"/>
                  </a:cubicBezTo>
                  <a:cubicBezTo>
                    <a:pt x="72" y="61"/>
                    <a:pt x="73" y="54"/>
                    <a:pt x="74" y="47"/>
                  </a:cubicBezTo>
                  <a:cubicBezTo>
                    <a:pt x="89" y="47"/>
                    <a:pt x="89" y="47"/>
                    <a:pt x="89" y="47"/>
                  </a:cubicBezTo>
                  <a:cubicBezTo>
                    <a:pt x="90" y="47"/>
                    <a:pt x="90" y="47"/>
                    <a:pt x="90" y="47"/>
                  </a:cubicBezTo>
                  <a:cubicBezTo>
                    <a:pt x="89" y="57"/>
                    <a:pt x="85" y="66"/>
                    <a:pt x="79" y="74"/>
                  </a:cubicBezTo>
                  <a:moveTo>
                    <a:pt x="25" y="44"/>
                  </a:moveTo>
                  <a:cubicBezTo>
                    <a:pt x="25" y="38"/>
                    <a:pt x="26" y="32"/>
                    <a:pt x="29" y="26"/>
                  </a:cubicBezTo>
                  <a:cubicBezTo>
                    <a:pt x="34" y="28"/>
                    <a:pt x="40" y="30"/>
                    <a:pt x="46" y="30"/>
                  </a:cubicBezTo>
                  <a:cubicBezTo>
                    <a:pt x="46" y="44"/>
                    <a:pt x="46" y="44"/>
                    <a:pt x="46" y="44"/>
                  </a:cubicBezTo>
                  <a:cubicBezTo>
                    <a:pt x="25" y="44"/>
                    <a:pt x="25" y="44"/>
                    <a:pt x="25" y="44"/>
                  </a:cubicBezTo>
                  <a:moveTo>
                    <a:pt x="49" y="44"/>
                  </a:moveTo>
                  <a:cubicBezTo>
                    <a:pt x="49" y="44"/>
                    <a:pt x="49" y="44"/>
                    <a:pt x="49" y="44"/>
                  </a:cubicBezTo>
                  <a:cubicBezTo>
                    <a:pt x="49" y="30"/>
                    <a:pt x="49" y="30"/>
                    <a:pt x="49" y="30"/>
                  </a:cubicBezTo>
                  <a:cubicBezTo>
                    <a:pt x="49" y="30"/>
                    <a:pt x="49" y="30"/>
                    <a:pt x="49" y="30"/>
                  </a:cubicBezTo>
                  <a:cubicBezTo>
                    <a:pt x="55" y="29"/>
                    <a:pt x="61" y="28"/>
                    <a:pt x="66" y="25"/>
                  </a:cubicBezTo>
                  <a:cubicBezTo>
                    <a:pt x="69" y="31"/>
                    <a:pt x="71" y="37"/>
                    <a:pt x="71" y="44"/>
                  </a:cubicBezTo>
                  <a:cubicBezTo>
                    <a:pt x="49" y="44"/>
                    <a:pt x="49" y="44"/>
                    <a:pt x="49" y="44"/>
                  </a:cubicBezTo>
                  <a:moveTo>
                    <a:pt x="5" y="44"/>
                  </a:moveTo>
                  <a:cubicBezTo>
                    <a:pt x="4" y="44"/>
                    <a:pt x="4" y="44"/>
                    <a:pt x="4" y="44"/>
                  </a:cubicBezTo>
                  <a:cubicBezTo>
                    <a:pt x="5" y="41"/>
                    <a:pt x="5" y="41"/>
                    <a:pt x="5" y="41"/>
                  </a:cubicBezTo>
                  <a:cubicBezTo>
                    <a:pt x="5" y="41"/>
                    <a:pt x="5" y="41"/>
                    <a:pt x="5" y="41"/>
                  </a:cubicBezTo>
                  <a:cubicBezTo>
                    <a:pt x="6" y="32"/>
                    <a:pt x="9" y="24"/>
                    <a:pt x="15" y="17"/>
                  </a:cubicBezTo>
                  <a:cubicBezTo>
                    <a:pt x="19" y="20"/>
                    <a:pt x="22" y="23"/>
                    <a:pt x="26" y="25"/>
                  </a:cubicBezTo>
                  <a:cubicBezTo>
                    <a:pt x="24" y="31"/>
                    <a:pt x="22" y="38"/>
                    <a:pt x="22" y="44"/>
                  </a:cubicBezTo>
                  <a:cubicBezTo>
                    <a:pt x="5" y="44"/>
                    <a:pt x="5" y="44"/>
                    <a:pt x="5" y="44"/>
                  </a:cubicBezTo>
                  <a:moveTo>
                    <a:pt x="74" y="44"/>
                  </a:moveTo>
                  <a:cubicBezTo>
                    <a:pt x="73" y="37"/>
                    <a:pt x="72" y="30"/>
                    <a:pt x="69" y="24"/>
                  </a:cubicBezTo>
                  <a:cubicBezTo>
                    <a:pt x="72" y="22"/>
                    <a:pt x="76" y="20"/>
                    <a:pt x="79" y="17"/>
                  </a:cubicBezTo>
                  <a:cubicBezTo>
                    <a:pt x="86" y="24"/>
                    <a:pt x="89" y="34"/>
                    <a:pt x="90" y="44"/>
                  </a:cubicBezTo>
                  <a:cubicBezTo>
                    <a:pt x="74" y="44"/>
                    <a:pt x="74" y="44"/>
                    <a:pt x="74" y="44"/>
                  </a:cubicBezTo>
                  <a:moveTo>
                    <a:pt x="49" y="27"/>
                  </a:moveTo>
                  <a:cubicBezTo>
                    <a:pt x="49" y="5"/>
                    <a:pt x="49" y="5"/>
                    <a:pt x="49" y="5"/>
                  </a:cubicBezTo>
                  <a:cubicBezTo>
                    <a:pt x="56" y="9"/>
                    <a:pt x="62" y="16"/>
                    <a:pt x="65" y="23"/>
                  </a:cubicBezTo>
                  <a:cubicBezTo>
                    <a:pt x="60" y="25"/>
                    <a:pt x="55" y="27"/>
                    <a:pt x="49" y="27"/>
                  </a:cubicBezTo>
                  <a:moveTo>
                    <a:pt x="39" y="11"/>
                  </a:moveTo>
                  <a:cubicBezTo>
                    <a:pt x="41" y="8"/>
                    <a:pt x="44" y="6"/>
                    <a:pt x="46" y="4"/>
                  </a:cubicBezTo>
                  <a:cubicBezTo>
                    <a:pt x="46" y="27"/>
                    <a:pt x="46" y="27"/>
                    <a:pt x="46" y="27"/>
                  </a:cubicBezTo>
                  <a:cubicBezTo>
                    <a:pt x="40" y="27"/>
                    <a:pt x="35" y="26"/>
                    <a:pt x="30" y="23"/>
                  </a:cubicBezTo>
                  <a:cubicBezTo>
                    <a:pt x="32" y="20"/>
                    <a:pt x="34" y="16"/>
                    <a:pt x="37" y="13"/>
                  </a:cubicBezTo>
                  <a:cubicBezTo>
                    <a:pt x="37" y="12"/>
                    <a:pt x="38" y="12"/>
                    <a:pt x="39" y="11"/>
                  </a:cubicBezTo>
                  <a:moveTo>
                    <a:pt x="68" y="22"/>
                  </a:moveTo>
                  <a:cubicBezTo>
                    <a:pt x="64" y="15"/>
                    <a:pt x="58" y="8"/>
                    <a:pt x="51" y="3"/>
                  </a:cubicBezTo>
                  <a:cubicBezTo>
                    <a:pt x="61" y="4"/>
                    <a:pt x="70" y="8"/>
                    <a:pt x="77" y="15"/>
                  </a:cubicBezTo>
                  <a:cubicBezTo>
                    <a:pt x="74" y="17"/>
                    <a:pt x="71" y="20"/>
                    <a:pt x="68" y="22"/>
                  </a:cubicBezTo>
                  <a:moveTo>
                    <a:pt x="27" y="22"/>
                  </a:moveTo>
                  <a:cubicBezTo>
                    <a:pt x="24" y="20"/>
                    <a:pt x="20" y="18"/>
                    <a:pt x="17" y="15"/>
                  </a:cubicBezTo>
                  <a:cubicBezTo>
                    <a:pt x="25" y="8"/>
                    <a:pt x="34" y="4"/>
                    <a:pt x="44" y="3"/>
                  </a:cubicBezTo>
                  <a:cubicBezTo>
                    <a:pt x="37" y="8"/>
                    <a:pt x="31" y="15"/>
                    <a:pt x="27" y="22"/>
                  </a:cubicBezTo>
                  <a:moveTo>
                    <a:pt x="47" y="0"/>
                  </a:moveTo>
                  <a:cubicBezTo>
                    <a:pt x="44" y="0"/>
                    <a:pt x="42" y="0"/>
                    <a:pt x="39" y="1"/>
                  </a:cubicBezTo>
                  <a:cubicBezTo>
                    <a:pt x="38" y="1"/>
                    <a:pt x="37" y="1"/>
                    <a:pt x="36" y="2"/>
                  </a:cubicBezTo>
                  <a:cubicBezTo>
                    <a:pt x="28" y="4"/>
                    <a:pt x="20" y="8"/>
                    <a:pt x="13" y="15"/>
                  </a:cubicBezTo>
                  <a:cubicBezTo>
                    <a:pt x="13" y="16"/>
                    <a:pt x="12" y="17"/>
                    <a:pt x="12" y="17"/>
                  </a:cubicBezTo>
                  <a:cubicBezTo>
                    <a:pt x="9" y="20"/>
                    <a:pt x="8" y="23"/>
                    <a:pt x="6" y="26"/>
                  </a:cubicBezTo>
                  <a:cubicBezTo>
                    <a:pt x="0" y="38"/>
                    <a:pt x="1" y="54"/>
                    <a:pt x="6" y="65"/>
                  </a:cubicBezTo>
                  <a:cubicBezTo>
                    <a:pt x="10" y="72"/>
                    <a:pt x="15" y="78"/>
                    <a:pt x="22" y="83"/>
                  </a:cubicBezTo>
                  <a:cubicBezTo>
                    <a:pt x="22" y="83"/>
                    <a:pt x="23" y="84"/>
                    <a:pt x="24" y="84"/>
                  </a:cubicBezTo>
                  <a:cubicBezTo>
                    <a:pt x="31" y="88"/>
                    <a:pt x="38" y="91"/>
                    <a:pt x="46" y="91"/>
                  </a:cubicBezTo>
                  <a:cubicBezTo>
                    <a:pt x="47" y="91"/>
                    <a:pt x="47" y="91"/>
                    <a:pt x="48" y="90"/>
                  </a:cubicBezTo>
                  <a:cubicBezTo>
                    <a:pt x="65" y="90"/>
                    <a:pt x="82" y="79"/>
                    <a:pt x="89" y="63"/>
                  </a:cubicBezTo>
                  <a:cubicBezTo>
                    <a:pt x="94" y="51"/>
                    <a:pt x="93" y="34"/>
                    <a:pt x="86" y="22"/>
                  </a:cubicBezTo>
                  <a:cubicBezTo>
                    <a:pt x="78" y="9"/>
                    <a:pt x="64" y="1"/>
                    <a:pt x="50" y="0"/>
                  </a:cubicBezTo>
                  <a:cubicBezTo>
                    <a:pt x="49" y="0"/>
                    <a:pt x="48" y="0"/>
                    <a:pt x="47"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5" name="Google Shape;785;p82"/>
            <p:cNvSpPr/>
            <p:nvPr/>
          </p:nvSpPr>
          <p:spPr>
            <a:xfrm>
              <a:off x="6783165" y="2385989"/>
              <a:ext cx="282966" cy="259387"/>
            </a:xfrm>
            <a:custGeom>
              <a:rect b="b" l="l" r="r" t="t"/>
              <a:pathLst>
                <a:path extrusionOk="0" h="76" w="83">
                  <a:moveTo>
                    <a:pt x="42" y="53"/>
                  </a:moveTo>
                  <a:cubicBezTo>
                    <a:pt x="28" y="55"/>
                    <a:pt x="5" y="76"/>
                    <a:pt x="5" y="76"/>
                  </a:cubicBezTo>
                  <a:cubicBezTo>
                    <a:pt x="51" y="76"/>
                    <a:pt x="51" y="76"/>
                    <a:pt x="51" y="76"/>
                  </a:cubicBezTo>
                  <a:cubicBezTo>
                    <a:pt x="54" y="76"/>
                    <a:pt x="54" y="76"/>
                    <a:pt x="54" y="76"/>
                  </a:cubicBezTo>
                  <a:cubicBezTo>
                    <a:pt x="78" y="76"/>
                    <a:pt x="78" y="76"/>
                    <a:pt x="78" y="76"/>
                  </a:cubicBezTo>
                  <a:cubicBezTo>
                    <a:pt x="55" y="55"/>
                    <a:pt x="42" y="53"/>
                    <a:pt x="42" y="53"/>
                  </a:cubicBezTo>
                  <a:moveTo>
                    <a:pt x="0" y="31"/>
                  </a:moveTo>
                  <a:cubicBezTo>
                    <a:pt x="0" y="32"/>
                    <a:pt x="0" y="32"/>
                    <a:pt x="0" y="32"/>
                  </a:cubicBezTo>
                  <a:cubicBezTo>
                    <a:pt x="1" y="75"/>
                    <a:pt x="1" y="75"/>
                    <a:pt x="1" y="75"/>
                  </a:cubicBezTo>
                  <a:cubicBezTo>
                    <a:pt x="1" y="75"/>
                    <a:pt x="10" y="67"/>
                    <a:pt x="21" y="59"/>
                  </a:cubicBezTo>
                  <a:cubicBezTo>
                    <a:pt x="22" y="59"/>
                    <a:pt x="23" y="59"/>
                    <a:pt x="23" y="58"/>
                  </a:cubicBezTo>
                  <a:cubicBezTo>
                    <a:pt x="25" y="57"/>
                    <a:pt x="27" y="56"/>
                    <a:pt x="29" y="55"/>
                  </a:cubicBezTo>
                  <a:cubicBezTo>
                    <a:pt x="30" y="54"/>
                    <a:pt x="30" y="54"/>
                    <a:pt x="31" y="54"/>
                  </a:cubicBezTo>
                  <a:cubicBezTo>
                    <a:pt x="31" y="54"/>
                    <a:pt x="32" y="53"/>
                    <a:pt x="32" y="53"/>
                  </a:cubicBezTo>
                  <a:cubicBezTo>
                    <a:pt x="34" y="52"/>
                    <a:pt x="37" y="51"/>
                    <a:pt x="39" y="51"/>
                  </a:cubicBezTo>
                  <a:cubicBezTo>
                    <a:pt x="39" y="51"/>
                    <a:pt x="39" y="51"/>
                    <a:pt x="39" y="51"/>
                  </a:cubicBezTo>
                  <a:cubicBezTo>
                    <a:pt x="9" y="36"/>
                    <a:pt x="9" y="36"/>
                    <a:pt x="9" y="36"/>
                  </a:cubicBezTo>
                  <a:cubicBezTo>
                    <a:pt x="7" y="35"/>
                    <a:pt x="7" y="35"/>
                    <a:pt x="7" y="35"/>
                  </a:cubicBezTo>
                  <a:cubicBezTo>
                    <a:pt x="1" y="31"/>
                    <a:pt x="1" y="31"/>
                    <a:pt x="1" y="31"/>
                  </a:cubicBezTo>
                  <a:cubicBezTo>
                    <a:pt x="0" y="31"/>
                    <a:pt x="0" y="31"/>
                    <a:pt x="0" y="31"/>
                  </a:cubicBezTo>
                  <a:moveTo>
                    <a:pt x="82" y="30"/>
                  </a:moveTo>
                  <a:cubicBezTo>
                    <a:pt x="45" y="50"/>
                    <a:pt x="45" y="50"/>
                    <a:pt x="45" y="50"/>
                  </a:cubicBezTo>
                  <a:cubicBezTo>
                    <a:pt x="45" y="50"/>
                    <a:pt x="45" y="50"/>
                    <a:pt x="45" y="50"/>
                  </a:cubicBezTo>
                  <a:cubicBezTo>
                    <a:pt x="44" y="51"/>
                    <a:pt x="44" y="51"/>
                    <a:pt x="44" y="51"/>
                  </a:cubicBezTo>
                  <a:cubicBezTo>
                    <a:pt x="49" y="52"/>
                    <a:pt x="63" y="57"/>
                    <a:pt x="83" y="76"/>
                  </a:cubicBezTo>
                  <a:cubicBezTo>
                    <a:pt x="82" y="30"/>
                    <a:pt x="82" y="30"/>
                    <a:pt x="82" y="30"/>
                  </a:cubicBezTo>
                  <a:moveTo>
                    <a:pt x="10" y="25"/>
                  </a:moveTo>
                  <a:cubicBezTo>
                    <a:pt x="8" y="26"/>
                    <a:pt x="5" y="28"/>
                    <a:pt x="3" y="29"/>
                  </a:cubicBezTo>
                  <a:cubicBezTo>
                    <a:pt x="10" y="32"/>
                    <a:pt x="10" y="32"/>
                    <a:pt x="10" y="32"/>
                  </a:cubicBezTo>
                  <a:cubicBezTo>
                    <a:pt x="10" y="25"/>
                    <a:pt x="10" y="25"/>
                    <a:pt x="10" y="25"/>
                  </a:cubicBezTo>
                  <a:moveTo>
                    <a:pt x="71" y="23"/>
                  </a:moveTo>
                  <a:cubicBezTo>
                    <a:pt x="71" y="32"/>
                    <a:pt x="71" y="32"/>
                    <a:pt x="71" y="32"/>
                  </a:cubicBezTo>
                  <a:cubicBezTo>
                    <a:pt x="79" y="28"/>
                    <a:pt x="79" y="28"/>
                    <a:pt x="79" y="28"/>
                  </a:cubicBezTo>
                  <a:cubicBezTo>
                    <a:pt x="79" y="28"/>
                    <a:pt x="76" y="26"/>
                    <a:pt x="71" y="23"/>
                  </a:cubicBezTo>
                  <a:moveTo>
                    <a:pt x="68" y="0"/>
                  </a:moveTo>
                  <a:cubicBezTo>
                    <a:pt x="32" y="0"/>
                    <a:pt x="32" y="0"/>
                    <a:pt x="32" y="0"/>
                  </a:cubicBezTo>
                  <a:cubicBezTo>
                    <a:pt x="29" y="0"/>
                    <a:pt x="29" y="0"/>
                    <a:pt x="29" y="0"/>
                  </a:cubicBezTo>
                  <a:cubicBezTo>
                    <a:pt x="13" y="0"/>
                    <a:pt x="13" y="0"/>
                    <a:pt x="13" y="0"/>
                  </a:cubicBezTo>
                  <a:cubicBezTo>
                    <a:pt x="13" y="34"/>
                    <a:pt x="13" y="34"/>
                    <a:pt x="13" y="34"/>
                  </a:cubicBezTo>
                  <a:cubicBezTo>
                    <a:pt x="17" y="36"/>
                    <a:pt x="17" y="36"/>
                    <a:pt x="17" y="36"/>
                  </a:cubicBezTo>
                  <a:cubicBezTo>
                    <a:pt x="17" y="4"/>
                    <a:pt x="17" y="4"/>
                    <a:pt x="17" y="4"/>
                  </a:cubicBezTo>
                  <a:cubicBezTo>
                    <a:pt x="64" y="4"/>
                    <a:pt x="64" y="4"/>
                    <a:pt x="64" y="4"/>
                  </a:cubicBezTo>
                  <a:cubicBezTo>
                    <a:pt x="64" y="36"/>
                    <a:pt x="64" y="36"/>
                    <a:pt x="64" y="36"/>
                  </a:cubicBezTo>
                  <a:cubicBezTo>
                    <a:pt x="68" y="34"/>
                    <a:pt x="68" y="34"/>
                    <a:pt x="68" y="34"/>
                  </a:cubicBezTo>
                  <a:cubicBezTo>
                    <a:pt x="68" y="4"/>
                    <a:pt x="68" y="4"/>
                    <a:pt x="68" y="4"/>
                  </a:cubicBezTo>
                  <a:cubicBezTo>
                    <a:pt x="68" y="3"/>
                    <a:pt x="68" y="3"/>
                    <a:pt x="68" y="3"/>
                  </a:cubicBezTo>
                  <a:cubicBezTo>
                    <a:pt x="68" y="0"/>
                    <a:pt x="68" y="0"/>
                    <a:pt x="68"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6" name="Google Shape;786;p82"/>
            <p:cNvSpPr/>
            <p:nvPr/>
          </p:nvSpPr>
          <p:spPr>
            <a:xfrm>
              <a:off x="6870750" y="2423043"/>
              <a:ext cx="97692" cy="101059"/>
            </a:xfrm>
            <a:custGeom>
              <a:rect b="b" l="l" r="r" t="t"/>
              <a:pathLst>
                <a:path extrusionOk="0" h="29" w="29">
                  <a:moveTo>
                    <a:pt x="10" y="19"/>
                  </a:moveTo>
                  <a:cubicBezTo>
                    <a:pt x="9" y="18"/>
                    <a:pt x="9" y="17"/>
                    <a:pt x="9" y="16"/>
                  </a:cubicBezTo>
                  <a:cubicBezTo>
                    <a:pt x="9" y="15"/>
                    <a:pt x="10" y="14"/>
                    <a:pt x="10" y="13"/>
                  </a:cubicBezTo>
                  <a:cubicBezTo>
                    <a:pt x="10" y="12"/>
                    <a:pt x="11" y="11"/>
                    <a:pt x="12" y="10"/>
                  </a:cubicBezTo>
                  <a:cubicBezTo>
                    <a:pt x="12" y="9"/>
                    <a:pt x="13" y="9"/>
                    <a:pt x="14" y="9"/>
                  </a:cubicBezTo>
                  <a:cubicBezTo>
                    <a:pt x="14" y="9"/>
                    <a:pt x="15" y="9"/>
                    <a:pt x="15" y="9"/>
                  </a:cubicBezTo>
                  <a:cubicBezTo>
                    <a:pt x="16" y="10"/>
                    <a:pt x="16" y="10"/>
                    <a:pt x="16" y="10"/>
                  </a:cubicBezTo>
                  <a:cubicBezTo>
                    <a:pt x="16" y="10"/>
                    <a:pt x="16" y="11"/>
                    <a:pt x="17" y="11"/>
                  </a:cubicBezTo>
                  <a:cubicBezTo>
                    <a:pt x="17" y="12"/>
                    <a:pt x="17" y="12"/>
                    <a:pt x="17" y="13"/>
                  </a:cubicBezTo>
                  <a:cubicBezTo>
                    <a:pt x="17" y="14"/>
                    <a:pt x="17" y="15"/>
                    <a:pt x="16" y="16"/>
                  </a:cubicBezTo>
                  <a:cubicBezTo>
                    <a:pt x="16" y="17"/>
                    <a:pt x="15" y="18"/>
                    <a:pt x="15" y="19"/>
                  </a:cubicBezTo>
                  <a:cubicBezTo>
                    <a:pt x="14" y="20"/>
                    <a:pt x="13" y="20"/>
                    <a:pt x="13" y="20"/>
                  </a:cubicBezTo>
                  <a:cubicBezTo>
                    <a:pt x="12" y="20"/>
                    <a:pt x="12" y="20"/>
                    <a:pt x="12" y="20"/>
                  </a:cubicBezTo>
                  <a:cubicBezTo>
                    <a:pt x="11" y="20"/>
                    <a:pt x="11" y="20"/>
                    <a:pt x="10" y="19"/>
                  </a:cubicBezTo>
                  <a:cubicBezTo>
                    <a:pt x="10" y="19"/>
                    <a:pt x="10" y="19"/>
                    <a:pt x="10" y="19"/>
                  </a:cubicBezTo>
                  <a:moveTo>
                    <a:pt x="15" y="0"/>
                  </a:moveTo>
                  <a:cubicBezTo>
                    <a:pt x="13" y="0"/>
                    <a:pt x="11" y="1"/>
                    <a:pt x="9" y="1"/>
                  </a:cubicBezTo>
                  <a:cubicBezTo>
                    <a:pt x="7" y="2"/>
                    <a:pt x="5" y="3"/>
                    <a:pt x="4" y="5"/>
                  </a:cubicBezTo>
                  <a:cubicBezTo>
                    <a:pt x="3" y="6"/>
                    <a:pt x="1" y="8"/>
                    <a:pt x="1" y="10"/>
                  </a:cubicBezTo>
                  <a:cubicBezTo>
                    <a:pt x="0" y="11"/>
                    <a:pt x="0" y="13"/>
                    <a:pt x="0" y="16"/>
                  </a:cubicBezTo>
                  <a:cubicBezTo>
                    <a:pt x="0" y="18"/>
                    <a:pt x="0" y="19"/>
                    <a:pt x="1" y="21"/>
                  </a:cubicBezTo>
                  <a:cubicBezTo>
                    <a:pt x="1" y="23"/>
                    <a:pt x="2" y="24"/>
                    <a:pt x="4" y="26"/>
                  </a:cubicBezTo>
                  <a:cubicBezTo>
                    <a:pt x="5" y="27"/>
                    <a:pt x="7" y="28"/>
                    <a:pt x="9" y="28"/>
                  </a:cubicBezTo>
                  <a:cubicBezTo>
                    <a:pt x="10" y="29"/>
                    <a:pt x="11" y="29"/>
                    <a:pt x="12" y="29"/>
                  </a:cubicBezTo>
                  <a:cubicBezTo>
                    <a:pt x="13" y="29"/>
                    <a:pt x="14" y="29"/>
                    <a:pt x="15" y="29"/>
                  </a:cubicBezTo>
                  <a:cubicBezTo>
                    <a:pt x="15" y="29"/>
                    <a:pt x="15" y="29"/>
                    <a:pt x="16" y="29"/>
                  </a:cubicBezTo>
                  <a:cubicBezTo>
                    <a:pt x="17" y="29"/>
                    <a:pt x="19" y="29"/>
                    <a:pt x="20" y="29"/>
                  </a:cubicBezTo>
                  <a:cubicBezTo>
                    <a:pt x="22" y="29"/>
                    <a:pt x="23" y="28"/>
                    <a:pt x="24" y="28"/>
                  </a:cubicBezTo>
                  <a:cubicBezTo>
                    <a:pt x="25" y="27"/>
                    <a:pt x="26" y="26"/>
                    <a:pt x="27" y="25"/>
                  </a:cubicBezTo>
                  <a:cubicBezTo>
                    <a:pt x="28" y="25"/>
                    <a:pt x="28" y="24"/>
                    <a:pt x="29" y="23"/>
                  </a:cubicBezTo>
                  <a:cubicBezTo>
                    <a:pt x="26" y="23"/>
                    <a:pt x="26" y="23"/>
                    <a:pt x="26" y="23"/>
                  </a:cubicBezTo>
                  <a:cubicBezTo>
                    <a:pt x="25" y="24"/>
                    <a:pt x="24" y="25"/>
                    <a:pt x="22" y="25"/>
                  </a:cubicBezTo>
                  <a:cubicBezTo>
                    <a:pt x="21" y="26"/>
                    <a:pt x="20" y="26"/>
                    <a:pt x="18" y="26"/>
                  </a:cubicBezTo>
                  <a:cubicBezTo>
                    <a:pt x="17" y="27"/>
                    <a:pt x="16" y="27"/>
                    <a:pt x="15" y="27"/>
                  </a:cubicBezTo>
                  <a:cubicBezTo>
                    <a:pt x="14" y="27"/>
                    <a:pt x="13" y="26"/>
                    <a:pt x="11" y="26"/>
                  </a:cubicBezTo>
                  <a:cubicBezTo>
                    <a:pt x="9" y="26"/>
                    <a:pt x="8" y="25"/>
                    <a:pt x="7" y="24"/>
                  </a:cubicBezTo>
                  <a:cubicBezTo>
                    <a:pt x="5" y="23"/>
                    <a:pt x="4" y="22"/>
                    <a:pt x="4" y="20"/>
                  </a:cubicBezTo>
                  <a:cubicBezTo>
                    <a:pt x="3" y="19"/>
                    <a:pt x="3" y="17"/>
                    <a:pt x="3" y="16"/>
                  </a:cubicBezTo>
                  <a:cubicBezTo>
                    <a:pt x="3" y="14"/>
                    <a:pt x="3" y="13"/>
                    <a:pt x="3" y="12"/>
                  </a:cubicBezTo>
                  <a:cubicBezTo>
                    <a:pt x="3" y="11"/>
                    <a:pt x="4" y="10"/>
                    <a:pt x="4" y="8"/>
                  </a:cubicBezTo>
                  <a:cubicBezTo>
                    <a:pt x="5" y="7"/>
                    <a:pt x="6" y="6"/>
                    <a:pt x="7" y="6"/>
                  </a:cubicBezTo>
                  <a:cubicBezTo>
                    <a:pt x="8" y="5"/>
                    <a:pt x="9" y="4"/>
                    <a:pt x="11" y="4"/>
                  </a:cubicBezTo>
                  <a:cubicBezTo>
                    <a:pt x="12" y="3"/>
                    <a:pt x="13" y="3"/>
                    <a:pt x="15" y="3"/>
                  </a:cubicBezTo>
                  <a:cubicBezTo>
                    <a:pt x="17" y="3"/>
                    <a:pt x="18" y="3"/>
                    <a:pt x="19" y="4"/>
                  </a:cubicBezTo>
                  <a:cubicBezTo>
                    <a:pt x="21" y="4"/>
                    <a:pt x="22" y="5"/>
                    <a:pt x="23" y="6"/>
                  </a:cubicBezTo>
                  <a:cubicBezTo>
                    <a:pt x="24" y="6"/>
                    <a:pt x="24" y="7"/>
                    <a:pt x="25" y="8"/>
                  </a:cubicBezTo>
                  <a:cubicBezTo>
                    <a:pt x="25" y="9"/>
                    <a:pt x="25" y="11"/>
                    <a:pt x="25" y="12"/>
                  </a:cubicBezTo>
                  <a:cubicBezTo>
                    <a:pt x="25" y="13"/>
                    <a:pt x="25" y="15"/>
                    <a:pt x="24" y="16"/>
                  </a:cubicBezTo>
                  <a:cubicBezTo>
                    <a:pt x="24" y="17"/>
                    <a:pt x="23" y="18"/>
                    <a:pt x="22" y="19"/>
                  </a:cubicBezTo>
                  <a:cubicBezTo>
                    <a:pt x="21" y="19"/>
                    <a:pt x="21" y="20"/>
                    <a:pt x="20" y="20"/>
                  </a:cubicBezTo>
                  <a:cubicBezTo>
                    <a:pt x="20" y="20"/>
                    <a:pt x="20" y="20"/>
                    <a:pt x="20" y="20"/>
                  </a:cubicBezTo>
                  <a:cubicBezTo>
                    <a:pt x="19" y="19"/>
                    <a:pt x="19" y="19"/>
                    <a:pt x="19" y="19"/>
                  </a:cubicBezTo>
                  <a:cubicBezTo>
                    <a:pt x="19" y="19"/>
                    <a:pt x="20" y="18"/>
                    <a:pt x="20" y="18"/>
                  </a:cubicBezTo>
                  <a:cubicBezTo>
                    <a:pt x="22" y="7"/>
                    <a:pt x="22" y="7"/>
                    <a:pt x="22" y="7"/>
                  </a:cubicBezTo>
                  <a:cubicBezTo>
                    <a:pt x="18" y="7"/>
                    <a:pt x="18" y="7"/>
                    <a:pt x="18" y="7"/>
                  </a:cubicBezTo>
                  <a:cubicBezTo>
                    <a:pt x="18" y="8"/>
                    <a:pt x="18" y="8"/>
                    <a:pt x="18" y="8"/>
                  </a:cubicBezTo>
                  <a:cubicBezTo>
                    <a:pt x="17" y="7"/>
                    <a:pt x="15" y="6"/>
                    <a:pt x="14" y="6"/>
                  </a:cubicBezTo>
                  <a:cubicBezTo>
                    <a:pt x="12" y="6"/>
                    <a:pt x="11" y="7"/>
                    <a:pt x="10" y="7"/>
                  </a:cubicBezTo>
                  <a:cubicBezTo>
                    <a:pt x="10" y="8"/>
                    <a:pt x="10" y="8"/>
                    <a:pt x="9" y="8"/>
                  </a:cubicBezTo>
                  <a:cubicBezTo>
                    <a:pt x="9" y="8"/>
                    <a:pt x="8" y="9"/>
                    <a:pt x="8" y="10"/>
                  </a:cubicBezTo>
                  <a:cubicBezTo>
                    <a:pt x="7" y="10"/>
                    <a:pt x="7" y="11"/>
                    <a:pt x="6" y="12"/>
                  </a:cubicBezTo>
                  <a:cubicBezTo>
                    <a:pt x="6" y="13"/>
                    <a:pt x="5" y="15"/>
                    <a:pt x="5" y="16"/>
                  </a:cubicBezTo>
                  <a:cubicBezTo>
                    <a:pt x="5" y="18"/>
                    <a:pt x="6" y="19"/>
                    <a:pt x="6" y="20"/>
                  </a:cubicBezTo>
                  <a:cubicBezTo>
                    <a:pt x="7" y="21"/>
                    <a:pt x="8" y="22"/>
                    <a:pt x="9" y="22"/>
                  </a:cubicBezTo>
                  <a:cubicBezTo>
                    <a:pt x="10" y="23"/>
                    <a:pt x="10" y="23"/>
                    <a:pt x="11" y="23"/>
                  </a:cubicBezTo>
                  <a:cubicBezTo>
                    <a:pt x="12" y="23"/>
                    <a:pt x="12" y="23"/>
                    <a:pt x="12" y="23"/>
                  </a:cubicBezTo>
                  <a:cubicBezTo>
                    <a:pt x="13" y="22"/>
                    <a:pt x="14" y="22"/>
                    <a:pt x="15" y="21"/>
                  </a:cubicBezTo>
                  <a:cubicBezTo>
                    <a:pt x="15" y="21"/>
                    <a:pt x="16" y="22"/>
                    <a:pt x="16" y="22"/>
                  </a:cubicBezTo>
                  <a:cubicBezTo>
                    <a:pt x="16" y="22"/>
                    <a:pt x="16" y="22"/>
                    <a:pt x="16" y="22"/>
                  </a:cubicBezTo>
                  <a:cubicBezTo>
                    <a:pt x="16" y="22"/>
                    <a:pt x="17" y="23"/>
                    <a:pt x="17" y="23"/>
                  </a:cubicBezTo>
                  <a:cubicBezTo>
                    <a:pt x="17" y="23"/>
                    <a:pt x="18" y="23"/>
                    <a:pt x="18" y="23"/>
                  </a:cubicBezTo>
                  <a:cubicBezTo>
                    <a:pt x="20" y="23"/>
                    <a:pt x="21" y="22"/>
                    <a:pt x="22" y="22"/>
                  </a:cubicBezTo>
                  <a:cubicBezTo>
                    <a:pt x="23" y="21"/>
                    <a:pt x="24" y="20"/>
                    <a:pt x="25" y="19"/>
                  </a:cubicBezTo>
                  <a:cubicBezTo>
                    <a:pt x="26" y="18"/>
                    <a:pt x="27" y="17"/>
                    <a:pt x="27" y="16"/>
                  </a:cubicBezTo>
                  <a:cubicBezTo>
                    <a:pt x="28" y="15"/>
                    <a:pt x="28" y="13"/>
                    <a:pt x="28" y="12"/>
                  </a:cubicBezTo>
                  <a:cubicBezTo>
                    <a:pt x="28" y="11"/>
                    <a:pt x="28" y="10"/>
                    <a:pt x="28" y="10"/>
                  </a:cubicBezTo>
                  <a:cubicBezTo>
                    <a:pt x="28" y="9"/>
                    <a:pt x="28" y="8"/>
                    <a:pt x="27" y="7"/>
                  </a:cubicBezTo>
                  <a:cubicBezTo>
                    <a:pt x="27" y="7"/>
                    <a:pt x="27" y="7"/>
                    <a:pt x="27" y="7"/>
                  </a:cubicBezTo>
                  <a:cubicBezTo>
                    <a:pt x="26" y="5"/>
                    <a:pt x="26" y="4"/>
                    <a:pt x="25" y="4"/>
                  </a:cubicBezTo>
                  <a:cubicBezTo>
                    <a:pt x="23" y="2"/>
                    <a:pt x="22" y="2"/>
                    <a:pt x="20" y="1"/>
                  </a:cubicBezTo>
                  <a:cubicBezTo>
                    <a:pt x="19" y="1"/>
                    <a:pt x="17" y="0"/>
                    <a:pt x="15"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7" name="Google Shape;787;p82"/>
            <p:cNvSpPr/>
            <p:nvPr/>
          </p:nvSpPr>
          <p:spPr>
            <a:xfrm>
              <a:off x="5843312" y="1813319"/>
              <a:ext cx="10107" cy="23582"/>
            </a:xfrm>
            <a:custGeom>
              <a:rect b="b" l="l" r="r" t="t"/>
              <a:pathLst>
                <a:path extrusionOk="0" h="7" w="3">
                  <a:moveTo>
                    <a:pt x="2" y="1"/>
                  </a:moveTo>
                  <a:cubicBezTo>
                    <a:pt x="2" y="6"/>
                    <a:pt x="2" y="6"/>
                    <a:pt x="2" y="6"/>
                  </a:cubicBezTo>
                  <a:cubicBezTo>
                    <a:pt x="2" y="6"/>
                    <a:pt x="2" y="6"/>
                    <a:pt x="2" y="6"/>
                  </a:cubicBezTo>
                  <a:cubicBezTo>
                    <a:pt x="2" y="2"/>
                    <a:pt x="2" y="2"/>
                    <a:pt x="2" y="2"/>
                  </a:cubicBezTo>
                  <a:cubicBezTo>
                    <a:pt x="3" y="1"/>
                    <a:pt x="2" y="1"/>
                    <a:pt x="2" y="1"/>
                  </a:cubicBezTo>
                  <a:moveTo>
                    <a:pt x="1" y="0"/>
                  </a:moveTo>
                  <a:cubicBezTo>
                    <a:pt x="0" y="7"/>
                    <a:pt x="0" y="7"/>
                    <a:pt x="0" y="7"/>
                  </a:cubicBezTo>
                  <a:cubicBezTo>
                    <a:pt x="1" y="7"/>
                    <a:pt x="1" y="7"/>
                    <a:pt x="1" y="7"/>
                  </a:cubicBezTo>
                  <a:cubicBezTo>
                    <a:pt x="1" y="7"/>
                    <a:pt x="1" y="7"/>
                    <a:pt x="1" y="7"/>
                  </a:cubicBezTo>
                  <a:cubicBezTo>
                    <a:pt x="1" y="7"/>
                    <a:pt x="1" y="7"/>
                    <a:pt x="2" y="7"/>
                  </a:cubicBezTo>
                  <a:cubicBezTo>
                    <a:pt x="1" y="7"/>
                    <a:pt x="1" y="7"/>
                    <a:pt x="1" y="7"/>
                  </a:cubicBezTo>
                  <a:cubicBezTo>
                    <a:pt x="2" y="1"/>
                    <a:pt x="2" y="1"/>
                    <a:pt x="2" y="1"/>
                  </a:cubicBezTo>
                  <a:cubicBezTo>
                    <a:pt x="2" y="1"/>
                    <a:pt x="2" y="1"/>
                    <a:pt x="2" y="1"/>
                  </a:cubicBezTo>
                  <a:cubicBezTo>
                    <a:pt x="2" y="0"/>
                    <a:pt x="2" y="0"/>
                    <a:pt x="1" y="0"/>
                  </a:cubicBezTo>
                  <a:cubicBezTo>
                    <a:pt x="1" y="0"/>
                    <a:pt x="1" y="0"/>
                    <a:pt x="1"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8" name="Google Shape;788;p82"/>
            <p:cNvSpPr/>
            <p:nvPr/>
          </p:nvSpPr>
          <p:spPr>
            <a:xfrm>
              <a:off x="5846681" y="1816687"/>
              <a:ext cx="3370" cy="20212"/>
            </a:xfrm>
            <a:custGeom>
              <a:rect b="b" l="l" r="r" t="t"/>
              <a:pathLst>
                <a:path extrusionOk="0" h="6" w="1">
                  <a:moveTo>
                    <a:pt x="1" y="0"/>
                  </a:moveTo>
                  <a:lnTo>
                    <a:pt x="1" y="0"/>
                  </a:lnTo>
                  <a:lnTo>
                    <a:pt x="1" y="0"/>
                  </a:lnTo>
                  <a:lnTo>
                    <a:pt x="0" y="6"/>
                  </a:lnTo>
                  <a:lnTo>
                    <a:pt x="1" y="6"/>
                  </a:lnTo>
                  <a:lnTo>
                    <a:pt x="1" y="6"/>
                  </a:lnTo>
                  <a:lnTo>
                    <a:pt x="1" y="6"/>
                  </a:lnTo>
                  <a:lnTo>
                    <a:pt x="1" y="5"/>
                  </a:lnTo>
                  <a:lnTo>
                    <a:pt x="1" y="0"/>
                  </a:lnTo>
                  <a:lnTo>
                    <a:pt x="1" y="0"/>
                  </a:lnTo>
                  <a:lnTo>
                    <a:pt x="1" y="0"/>
                  </a:lnTo>
                  <a:close/>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89" name="Google Shape;789;p82"/>
            <p:cNvSpPr/>
            <p:nvPr/>
          </p:nvSpPr>
          <p:spPr>
            <a:xfrm>
              <a:off x="5846681" y="1816688"/>
              <a:ext cx="3369" cy="20212"/>
            </a:xfrm>
            <a:custGeom>
              <a:rect b="b" l="l" r="r" t="t"/>
              <a:pathLst>
                <a:path extrusionOk="0" h="6" w="1">
                  <a:moveTo>
                    <a:pt x="1" y="0"/>
                  </a:moveTo>
                  <a:lnTo>
                    <a:pt x="1" y="0"/>
                  </a:lnTo>
                  <a:lnTo>
                    <a:pt x="1" y="0"/>
                  </a:lnTo>
                  <a:lnTo>
                    <a:pt x="0" y="6"/>
                  </a:lnTo>
                  <a:lnTo>
                    <a:pt x="1" y="6"/>
                  </a:lnTo>
                  <a:lnTo>
                    <a:pt x="1" y="6"/>
                  </a:lnTo>
                  <a:lnTo>
                    <a:pt x="1" y="6"/>
                  </a:lnTo>
                  <a:lnTo>
                    <a:pt x="1" y="5"/>
                  </a:lnTo>
                  <a:lnTo>
                    <a:pt x="1" y="0"/>
                  </a:lnTo>
                  <a:lnTo>
                    <a:pt x="1" y="0"/>
                  </a:lnTo>
                  <a:lnTo>
                    <a:pt x="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0" name="Google Shape;790;p82"/>
            <p:cNvSpPr/>
            <p:nvPr/>
          </p:nvSpPr>
          <p:spPr>
            <a:xfrm>
              <a:off x="5772570" y="1786370"/>
              <a:ext cx="74110" cy="67373"/>
            </a:xfrm>
            <a:custGeom>
              <a:rect b="b" l="l" r="r" t="t"/>
              <a:pathLst>
                <a:path extrusionOk="0" h="20" w="22">
                  <a:moveTo>
                    <a:pt x="19" y="2"/>
                  </a:moveTo>
                  <a:cubicBezTo>
                    <a:pt x="17" y="20"/>
                    <a:pt x="17" y="20"/>
                    <a:pt x="17" y="20"/>
                  </a:cubicBezTo>
                  <a:cubicBezTo>
                    <a:pt x="17" y="20"/>
                    <a:pt x="17" y="20"/>
                    <a:pt x="17" y="20"/>
                  </a:cubicBezTo>
                  <a:cubicBezTo>
                    <a:pt x="17" y="20"/>
                    <a:pt x="17" y="20"/>
                    <a:pt x="18" y="20"/>
                  </a:cubicBezTo>
                  <a:cubicBezTo>
                    <a:pt x="18" y="20"/>
                    <a:pt x="19" y="20"/>
                    <a:pt x="19" y="20"/>
                  </a:cubicBezTo>
                  <a:cubicBezTo>
                    <a:pt x="20" y="20"/>
                    <a:pt x="21" y="18"/>
                    <a:pt x="21" y="17"/>
                  </a:cubicBezTo>
                  <a:cubicBezTo>
                    <a:pt x="21" y="15"/>
                    <a:pt x="21" y="15"/>
                    <a:pt x="21" y="15"/>
                  </a:cubicBezTo>
                  <a:cubicBezTo>
                    <a:pt x="22" y="8"/>
                    <a:pt x="22" y="8"/>
                    <a:pt x="22" y="8"/>
                  </a:cubicBezTo>
                  <a:cubicBezTo>
                    <a:pt x="22" y="6"/>
                    <a:pt x="22" y="6"/>
                    <a:pt x="22" y="6"/>
                  </a:cubicBezTo>
                  <a:cubicBezTo>
                    <a:pt x="22" y="6"/>
                    <a:pt x="22" y="6"/>
                    <a:pt x="22" y="6"/>
                  </a:cubicBezTo>
                  <a:cubicBezTo>
                    <a:pt x="18" y="5"/>
                    <a:pt x="18" y="5"/>
                    <a:pt x="18" y="5"/>
                  </a:cubicBezTo>
                  <a:cubicBezTo>
                    <a:pt x="19" y="3"/>
                    <a:pt x="19" y="3"/>
                    <a:pt x="19" y="3"/>
                  </a:cubicBezTo>
                  <a:cubicBezTo>
                    <a:pt x="21" y="3"/>
                    <a:pt x="21" y="3"/>
                    <a:pt x="21" y="3"/>
                  </a:cubicBezTo>
                  <a:cubicBezTo>
                    <a:pt x="21" y="3"/>
                    <a:pt x="20" y="2"/>
                    <a:pt x="19" y="2"/>
                  </a:cubicBezTo>
                  <a:cubicBezTo>
                    <a:pt x="19" y="2"/>
                    <a:pt x="19" y="2"/>
                    <a:pt x="19" y="2"/>
                  </a:cubicBezTo>
                  <a:moveTo>
                    <a:pt x="1" y="0"/>
                  </a:moveTo>
                  <a:cubicBezTo>
                    <a:pt x="1" y="0"/>
                    <a:pt x="1" y="0"/>
                    <a:pt x="0" y="0"/>
                  </a:cubicBezTo>
                  <a:cubicBezTo>
                    <a:pt x="1" y="0"/>
                    <a:pt x="2" y="0"/>
                    <a:pt x="2" y="1"/>
                  </a:cubicBezTo>
                  <a:cubicBezTo>
                    <a:pt x="2" y="1"/>
                    <a:pt x="2" y="1"/>
                    <a:pt x="2" y="1"/>
                  </a:cubicBezTo>
                  <a:cubicBezTo>
                    <a:pt x="2" y="1"/>
                    <a:pt x="2" y="1"/>
                    <a:pt x="2" y="1"/>
                  </a:cubicBezTo>
                  <a:cubicBezTo>
                    <a:pt x="2" y="4"/>
                    <a:pt x="2" y="4"/>
                    <a:pt x="2" y="4"/>
                  </a:cubicBezTo>
                  <a:cubicBezTo>
                    <a:pt x="2" y="4"/>
                    <a:pt x="2" y="4"/>
                    <a:pt x="2" y="4"/>
                  </a:cubicBezTo>
                  <a:cubicBezTo>
                    <a:pt x="1" y="19"/>
                    <a:pt x="1" y="19"/>
                    <a:pt x="1" y="19"/>
                  </a:cubicBezTo>
                  <a:cubicBezTo>
                    <a:pt x="1" y="19"/>
                    <a:pt x="1" y="19"/>
                    <a:pt x="1" y="19"/>
                  </a:cubicBezTo>
                  <a:cubicBezTo>
                    <a:pt x="3" y="0"/>
                    <a:pt x="3" y="0"/>
                    <a:pt x="3" y="0"/>
                  </a:cubicBezTo>
                  <a:cubicBezTo>
                    <a:pt x="2" y="0"/>
                    <a:pt x="2" y="0"/>
                    <a:pt x="2" y="0"/>
                  </a:cubicBezTo>
                  <a:cubicBezTo>
                    <a:pt x="2" y="0"/>
                    <a:pt x="1" y="0"/>
                    <a:pt x="1"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1" name="Google Shape;791;p82"/>
            <p:cNvSpPr/>
            <p:nvPr/>
          </p:nvSpPr>
          <p:spPr>
            <a:xfrm>
              <a:off x="5833206" y="1796476"/>
              <a:ext cx="13475" cy="10106"/>
            </a:xfrm>
            <a:custGeom>
              <a:rect b="b" l="l" r="r" t="t"/>
              <a:pathLst>
                <a:path extrusionOk="0" h="3" w="4">
                  <a:moveTo>
                    <a:pt x="1" y="0"/>
                  </a:moveTo>
                  <a:cubicBezTo>
                    <a:pt x="0" y="2"/>
                    <a:pt x="0" y="2"/>
                    <a:pt x="0" y="2"/>
                  </a:cubicBezTo>
                  <a:cubicBezTo>
                    <a:pt x="4" y="3"/>
                    <a:pt x="4" y="3"/>
                    <a:pt x="4" y="3"/>
                  </a:cubicBezTo>
                  <a:cubicBezTo>
                    <a:pt x="4" y="2"/>
                    <a:pt x="4" y="1"/>
                    <a:pt x="3" y="0"/>
                  </a:cubicBezTo>
                  <a:cubicBezTo>
                    <a:pt x="3" y="0"/>
                    <a:pt x="3" y="0"/>
                    <a:pt x="3" y="0"/>
                  </a:cubicBezTo>
                  <a:cubicBezTo>
                    <a:pt x="1" y="0"/>
                    <a:pt x="1" y="0"/>
                    <a:pt x="1"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2" name="Google Shape;792;p82"/>
            <p:cNvSpPr/>
            <p:nvPr/>
          </p:nvSpPr>
          <p:spPr>
            <a:xfrm>
              <a:off x="5779308" y="1863849"/>
              <a:ext cx="40424" cy="80848"/>
            </a:xfrm>
            <a:custGeom>
              <a:rect b="b" l="l" r="r" t="t"/>
              <a:pathLst>
                <a:path extrusionOk="0" h="23" w="12">
                  <a:moveTo>
                    <a:pt x="3" y="0"/>
                  </a:moveTo>
                  <a:cubicBezTo>
                    <a:pt x="2" y="6"/>
                    <a:pt x="2" y="6"/>
                    <a:pt x="2" y="6"/>
                  </a:cubicBezTo>
                  <a:cubicBezTo>
                    <a:pt x="2" y="9"/>
                    <a:pt x="2" y="9"/>
                    <a:pt x="2" y="9"/>
                  </a:cubicBezTo>
                  <a:cubicBezTo>
                    <a:pt x="1" y="16"/>
                    <a:pt x="1" y="16"/>
                    <a:pt x="1" y="16"/>
                  </a:cubicBezTo>
                  <a:cubicBezTo>
                    <a:pt x="1" y="16"/>
                    <a:pt x="1" y="16"/>
                    <a:pt x="1" y="16"/>
                  </a:cubicBezTo>
                  <a:cubicBezTo>
                    <a:pt x="0" y="16"/>
                    <a:pt x="0" y="17"/>
                    <a:pt x="0" y="18"/>
                  </a:cubicBezTo>
                  <a:cubicBezTo>
                    <a:pt x="0" y="18"/>
                    <a:pt x="0" y="18"/>
                    <a:pt x="0" y="18"/>
                  </a:cubicBezTo>
                  <a:cubicBezTo>
                    <a:pt x="0" y="19"/>
                    <a:pt x="0" y="21"/>
                    <a:pt x="1" y="21"/>
                  </a:cubicBezTo>
                  <a:cubicBezTo>
                    <a:pt x="5" y="23"/>
                    <a:pt x="5" y="23"/>
                    <a:pt x="5" y="23"/>
                  </a:cubicBezTo>
                  <a:cubicBezTo>
                    <a:pt x="5" y="23"/>
                    <a:pt x="5" y="23"/>
                    <a:pt x="5" y="23"/>
                  </a:cubicBezTo>
                  <a:cubicBezTo>
                    <a:pt x="6" y="21"/>
                    <a:pt x="6" y="21"/>
                    <a:pt x="6" y="21"/>
                  </a:cubicBezTo>
                  <a:cubicBezTo>
                    <a:pt x="6" y="21"/>
                    <a:pt x="6" y="21"/>
                    <a:pt x="6" y="21"/>
                  </a:cubicBezTo>
                  <a:cubicBezTo>
                    <a:pt x="8" y="21"/>
                    <a:pt x="10" y="18"/>
                    <a:pt x="10" y="17"/>
                  </a:cubicBezTo>
                  <a:cubicBezTo>
                    <a:pt x="11" y="15"/>
                    <a:pt x="11" y="15"/>
                    <a:pt x="11" y="15"/>
                  </a:cubicBezTo>
                  <a:cubicBezTo>
                    <a:pt x="11" y="11"/>
                    <a:pt x="11" y="11"/>
                    <a:pt x="11" y="11"/>
                  </a:cubicBezTo>
                  <a:cubicBezTo>
                    <a:pt x="12" y="0"/>
                    <a:pt x="12" y="0"/>
                    <a:pt x="12" y="0"/>
                  </a:cubicBezTo>
                  <a:cubicBezTo>
                    <a:pt x="12" y="1"/>
                    <a:pt x="12" y="1"/>
                    <a:pt x="11" y="1"/>
                  </a:cubicBezTo>
                  <a:cubicBezTo>
                    <a:pt x="11" y="1"/>
                    <a:pt x="11" y="1"/>
                    <a:pt x="11" y="1"/>
                  </a:cubicBezTo>
                  <a:cubicBezTo>
                    <a:pt x="3" y="0"/>
                    <a:pt x="3" y="0"/>
                    <a:pt x="3"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3" name="Google Shape;793;p82"/>
            <p:cNvSpPr/>
            <p:nvPr/>
          </p:nvSpPr>
          <p:spPr>
            <a:xfrm>
              <a:off x="5775939" y="1776264"/>
              <a:ext cx="60636" cy="90953"/>
            </a:xfrm>
            <a:custGeom>
              <a:rect b="b" l="l" r="r" t="t"/>
              <a:pathLst>
                <a:path extrusionOk="0" h="27" w="18">
                  <a:moveTo>
                    <a:pt x="5" y="0"/>
                  </a:moveTo>
                  <a:cubicBezTo>
                    <a:pt x="4" y="0"/>
                    <a:pt x="2" y="1"/>
                    <a:pt x="2" y="3"/>
                  </a:cubicBezTo>
                  <a:cubicBezTo>
                    <a:pt x="2" y="3"/>
                    <a:pt x="2" y="3"/>
                    <a:pt x="2" y="3"/>
                  </a:cubicBezTo>
                  <a:cubicBezTo>
                    <a:pt x="0" y="22"/>
                    <a:pt x="0" y="22"/>
                    <a:pt x="0" y="22"/>
                  </a:cubicBezTo>
                  <a:cubicBezTo>
                    <a:pt x="0" y="22"/>
                    <a:pt x="0" y="22"/>
                    <a:pt x="0" y="22"/>
                  </a:cubicBezTo>
                  <a:cubicBezTo>
                    <a:pt x="0" y="24"/>
                    <a:pt x="1" y="25"/>
                    <a:pt x="3" y="26"/>
                  </a:cubicBezTo>
                  <a:cubicBezTo>
                    <a:pt x="4" y="26"/>
                    <a:pt x="4" y="26"/>
                    <a:pt x="4" y="26"/>
                  </a:cubicBezTo>
                  <a:cubicBezTo>
                    <a:pt x="12" y="27"/>
                    <a:pt x="12" y="27"/>
                    <a:pt x="12" y="27"/>
                  </a:cubicBezTo>
                  <a:cubicBezTo>
                    <a:pt x="12" y="27"/>
                    <a:pt x="12" y="27"/>
                    <a:pt x="12" y="27"/>
                  </a:cubicBezTo>
                  <a:cubicBezTo>
                    <a:pt x="13" y="27"/>
                    <a:pt x="13" y="27"/>
                    <a:pt x="13" y="26"/>
                  </a:cubicBezTo>
                  <a:cubicBezTo>
                    <a:pt x="14" y="26"/>
                    <a:pt x="15" y="26"/>
                    <a:pt x="15" y="25"/>
                  </a:cubicBezTo>
                  <a:cubicBezTo>
                    <a:pt x="16" y="24"/>
                    <a:pt x="16" y="24"/>
                    <a:pt x="16" y="23"/>
                  </a:cubicBezTo>
                  <a:cubicBezTo>
                    <a:pt x="16" y="23"/>
                    <a:pt x="16" y="23"/>
                    <a:pt x="16" y="23"/>
                  </a:cubicBezTo>
                  <a:cubicBezTo>
                    <a:pt x="18" y="5"/>
                    <a:pt x="18" y="5"/>
                    <a:pt x="18" y="5"/>
                  </a:cubicBezTo>
                  <a:cubicBezTo>
                    <a:pt x="18" y="5"/>
                    <a:pt x="18" y="5"/>
                    <a:pt x="18" y="5"/>
                  </a:cubicBezTo>
                  <a:cubicBezTo>
                    <a:pt x="18" y="3"/>
                    <a:pt x="16" y="1"/>
                    <a:pt x="14" y="1"/>
                  </a:cubicBezTo>
                  <a:cubicBezTo>
                    <a:pt x="6" y="0"/>
                    <a:pt x="6" y="0"/>
                    <a:pt x="6" y="0"/>
                  </a:cubicBezTo>
                  <a:cubicBezTo>
                    <a:pt x="6" y="0"/>
                    <a:pt x="5" y="0"/>
                    <a:pt x="5"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4" name="Google Shape;794;p82"/>
            <p:cNvSpPr/>
            <p:nvPr/>
          </p:nvSpPr>
          <p:spPr>
            <a:xfrm>
              <a:off x="5658036" y="1712260"/>
              <a:ext cx="121271" cy="188644"/>
            </a:xfrm>
            <a:custGeom>
              <a:rect b="b" l="l" r="r" t="t"/>
              <a:pathLst>
                <a:path extrusionOk="0" h="56" w="36">
                  <a:moveTo>
                    <a:pt x="5" y="0"/>
                  </a:moveTo>
                  <a:cubicBezTo>
                    <a:pt x="0" y="51"/>
                    <a:pt x="0" y="51"/>
                    <a:pt x="0" y="51"/>
                  </a:cubicBezTo>
                  <a:cubicBezTo>
                    <a:pt x="0" y="54"/>
                    <a:pt x="0" y="54"/>
                    <a:pt x="0" y="54"/>
                  </a:cubicBezTo>
                  <a:cubicBezTo>
                    <a:pt x="0" y="56"/>
                    <a:pt x="0" y="56"/>
                    <a:pt x="0" y="56"/>
                  </a:cubicBezTo>
                  <a:cubicBezTo>
                    <a:pt x="0" y="55"/>
                    <a:pt x="0" y="54"/>
                    <a:pt x="0" y="54"/>
                  </a:cubicBezTo>
                  <a:cubicBezTo>
                    <a:pt x="0" y="53"/>
                    <a:pt x="1" y="52"/>
                    <a:pt x="1" y="51"/>
                  </a:cubicBezTo>
                  <a:cubicBezTo>
                    <a:pt x="9" y="42"/>
                    <a:pt x="35" y="41"/>
                    <a:pt x="35" y="41"/>
                  </a:cubicBezTo>
                  <a:cubicBezTo>
                    <a:pt x="35" y="41"/>
                    <a:pt x="35" y="41"/>
                    <a:pt x="35" y="41"/>
                  </a:cubicBezTo>
                  <a:cubicBezTo>
                    <a:pt x="36" y="26"/>
                    <a:pt x="36" y="26"/>
                    <a:pt x="36" y="26"/>
                  </a:cubicBezTo>
                  <a:cubicBezTo>
                    <a:pt x="9" y="23"/>
                    <a:pt x="5" y="3"/>
                    <a:pt x="5" y="3"/>
                  </a:cubicBezTo>
                  <a:cubicBezTo>
                    <a:pt x="5" y="1"/>
                    <a:pt x="5" y="1"/>
                    <a:pt x="5" y="1"/>
                  </a:cubicBezTo>
                  <a:cubicBezTo>
                    <a:pt x="5" y="1"/>
                    <a:pt x="9" y="20"/>
                    <a:pt x="36" y="23"/>
                  </a:cubicBezTo>
                  <a:cubicBezTo>
                    <a:pt x="36" y="23"/>
                    <a:pt x="36" y="23"/>
                    <a:pt x="36" y="23"/>
                  </a:cubicBezTo>
                  <a:cubicBezTo>
                    <a:pt x="36" y="22"/>
                    <a:pt x="35" y="22"/>
                    <a:pt x="34" y="22"/>
                  </a:cubicBezTo>
                  <a:cubicBezTo>
                    <a:pt x="9" y="19"/>
                    <a:pt x="5" y="0"/>
                    <a:pt x="5"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5" name="Google Shape;795;p82"/>
            <p:cNvSpPr/>
            <p:nvPr/>
          </p:nvSpPr>
          <p:spPr>
            <a:xfrm>
              <a:off x="5674880" y="1715629"/>
              <a:ext cx="104428" cy="84216"/>
            </a:xfrm>
            <a:custGeom>
              <a:rect b="b" l="l" r="r" t="t"/>
              <a:pathLst>
                <a:path extrusionOk="0" h="25" w="31">
                  <a:moveTo>
                    <a:pt x="0" y="0"/>
                  </a:moveTo>
                  <a:cubicBezTo>
                    <a:pt x="0" y="2"/>
                    <a:pt x="0" y="2"/>
                    <a:pt x="0" y="2"/>
                  </a:cubicBezTo>
                  <a:cubicBezTo>
                    <a:pt x="0" y="2"/>
                    <a:pt x="4" y="22"/>
                    <a:pt x="31" y="25"/>
                  </a:cubicBezTo>
                  <a:cubicBezTo>
                    <a:pt x="31" y="25"/>
                    <a:pt x="31" y="25"/>
                    <a:pt x="31" y="25"/>
                  </a:cubicBezTo>
                  <a:cubicBezTo>
                    <a:pt x="31" y="22"/>
                    <a:pt x="31" y="22"/>
                    <a:pt x="31" y="22"/>
                  </a:cubicBezTo>
                  <a:cubicBezTo>
                    <a:pt x="31" y="22"/>
                    <a:pt x="31" y="22"/>
                    <a:pt x="31" y="22"/>
                  </a:cubicBezTo>
                  <a:cubicBezTo>
                    <a:pt x="4" y="19"/>
                    <a:pt x="0" y="0"/>
                    <a:pt x="0"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6" name="Google Shape;796;p82"/>
            <p:cNvSpPr/>
            <p:nvPr/>
          </p:nvSpPr>
          <p:spPr>
            <a:xfrm>
              <a:off x="5307697" y="2776753"/>
              <a:ext cx="70742" cy="70742"/>
            </a:xfrm>
            <a:custGeom>
              <a:rect b="b" l="l" r="r" t="t"/>
              <a:pathLst>
                <a:path extrusionOk="0" h="21" w="20">
                  <a:moveTo>
                    <a:pt x="1" y="0"/>
                  </a:moveTo>
                  <a:cubicBezTo>
                    <a:pt x="0" y="0"/>
                    <a:pt x="0" y="1"/>
                    <a:pt x="0" y="2"/>
                  </a:cubicBezTo>
                  <a:cubicBezTo>
                    <a:pt x="0" y="3"/>
                    <a:pt x="0" y="3"/>
                    <a:pt x="1" y="3"/>
                  </a:cubicBezTo>
                  <a:cubicBezTo>
                    <a:pt x="10" y="3"/>
                    <a:pt x="17" y="10"/>
                    <a:pt x="17" y="19"/>
                  </a:cubicBezTo>
                  <a:cubicBezTo>
                    <a:pt x="17" y="20"/>
                    <a:pt x="18" y="21"/>
                    <a:pt x="18" y="21"/>
                  </a:cubicBezTo>
                  <a:cubicBezTo>
                    <a:pt x="19" y="21"/>
                    <a:pt x="20" y="20"/>
                    <a:pt x="20" y="19"/>
                  </a:cubicBezTo>
                  <a:cubicBezTo>
                    <a:pt x="20" y="10"/>
                    <a:pt x="14" y="3"/>
                    <a:pt x="5" y="1"/>
                  </a:cubicBezTo>
                  <a:cubicBezTo>
                    <a:pt x="4" y="1"/>
                    <a:pt x="4" y="0"/>
                    <a:pt x="3" y="0"/>
                  </a:cubicBezTo>
                  <a:cubicBezTo>
                    <a:pt x="2" y="0"/>
                    <a:pt x="2" y="0"/>
                    <a:pt x="1"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7" name="Google Shape;797;p82"/>
            <p:cNvSpPr/>
            <p:nvPr/>
          </p:nvSpPr>
          <p:spPr>
            <a:xfrm>
              <a:off x="5327909" y="2877812"/>
              <a:ext cx="20212" cy="74110"/>
            </a:xfrm>
            <a:custGeom>
              <a:rect b="b" l="l" r="r" t="t"/>
              <a:pathLst>
                <a:path extrusionOk="0" h="22" w="6">
                  <a:moveTo>
                    <a:pt x="4" y="0"/>
                  </a:moveTo>
                  <a:cubicBezTo>
                    <a:pt x="3" y="1"/>
                    <a:pt x="3" y="1"/>
                    <a:pt x="3" y="1"/>
                  </a:cubicBezTo>
                  <a:cubicBezTo>
                    <a:pt x="4" y="1"/>
                    <a:pt x="4" y="2"/>
                    <a:pt x="4" y="2"/>
                  </a:cubicBezTo>
                  <a:cubicBezTo>
                    <a:pt x="5" y="3"/>
                    <a:pt x="5" y="3"/>
                    <a:pt x="5" y="3"/>
                  </a:cubicBezTo>
                  <a:cubicBezTo>
                    <a:pt x="5" y="4"/>
                    <a:pt x="5" y="4"/>
                    <a:pt x="5" y="4"/>
                  </a:cubicBezTo>
                  <a:cubicBezTo>
                    <a:pt x="4" y="4"/>
                    <a:pt x="3" y="3"/>
                    <a:pt x="3" y="3"/>
                  </a:cubicBezTo>
                  <a:cubicBezTo>
                    <a:pt x="0" y="22"/>
                    <a:pt x="0" y="22"/>
                    <a:pt x="0" y="22"/>
                  </a:cubicBezTo>
                  <a:cubicBezTo>
                    <a:pt x="2" y="22"/>
                    <a:pt x="2" y="22"/>
                    <a:pt x="2" y="22"/>
                  </a:cubicBezTo>
                  <a:cubicBezTo>
                    <a:pt x="6" y="1"/>
                    <a:pt x="6" y="1"/>
                    <a:pt x="6" y="1"/>
                  </a:cubicBezTo>
                  <a:cubicBezTo>
                    <a:pt x="4" y="0"/>
                    <a:pt x="4" y="0"/>
                    <a:pt x="4"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8" name="Google Shape;798;p82"/>
            <p:cNvSpPr/>
            <p:nvPr/>
          </p:nvSpPr>
          <p:spPr>
            <a:xfrm>
              <a:off x="5277379" y="2877812"/>
              <a:ext cx="20212" cy="74110"/>
            </a:xfrm>
            <a:custGeom>
              <a:rect b="b" l="l" r="r" t="t"/>
              <a:pathLst>
                <a:path extrusionOk="0" h="22" w="6">
                  <a:moveTo>
                    <a:pt x="3" y="0"/>
                  </a:moveTo>
                  <a:cubicBezTo>
                    <a:pt x="0" y="1"/>
                    <a:pt x="0" y="1"/>
                    <a:pt x="0" y="1"/>
                  </a:cubicBezTo>
                  <a:cubicBezTo>
                    <a:pt x="4" y="22"/>
                    <a:pt x="4" y="22"/>
                    <a:pt x="4" y="22"/>
                  </a:cubicBezTo>
                  <a:cubicBezTo>
                    <a:pt x="6" y="22"/>
                    <a:pt x="6" y="22"/>
                    <a:pt x="6" y="22"/>
                  </a:cubicBezTo>
                  <a:cubicBezTo>
                    <a:pt x="3" y="3"/>
                    <a:pt x="3" y="3"/>
                    <a:pt x="3" y="3"/>
                  </a:cubicBezTo>
                  <a:cubicBezTo>
                    <a:pt x="3" y="4"/>
                    <a:pt x="2" y="4"/>
                    <a:pt x="2" y="4"/>
                  </a:cubicBezTo>
                  <a:cubicBezTo>
                    <a:pt x="2" y="3"/>
                    <a:pt x="2" y="3"/>
                    <a:pt x="2" y="3"/>
                  </a:cubicBezTo>
                  <a:cubicBezTo>
                    <a:pt x="2" y="2"/>
                    <a:pt x="2" y="2"/>
                    <a:pt x="2" y="2"/>
                  </a:cubicBezTo>
                  <a:cubicBezTo>
                    <a:pt x="3" y="2"/>
                    <a:pt x="3" y="2"/>
                    <a:pt x="3" y="2"/>
                  </a:cubicBezTo>
                  <a:cubicBezTo>
                    <a:pt x="3" y="0"/>
                    <a:pt x="3" y="0"/>
                    <a:pt x="3"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799" name="Google Shape;799;p82"/>
            <p:cNvSpPr/>
            <p:nvPr/>
          </p:nvSpPr>
          <p:spPr>
            <a:xfrm>
              <a:off x="5284117" y="2881181"/>
              <a:ext cx="60636" cy="10106"/>
            </a:xfrm>
            <a:custGeom>
              <a:rect b="b" l="l" r="r" t="t"/>
              <a:pathLst>
                <a:path extrusionOk="0" h="3" w="17">
                  <a:moveTo>
                    <a:pt x="2" y="0"/>
                  </a:moveTo>
                  <a:cubicBezTo>
                    <a:pt x="1" y="0"/>
                    <a:pt x="1" y="0"/>
                    <a:pt x="1" y="1"/>
                  </a:cubicBezTo>
                  <a:cubicBezTo>
                    <a:pt x="1" y="1"/>
                    <a:pt x="1" y="1"/>
                    <a:pt x="0" y="1"/>
                  </a:cubicBezTo>
                  <a:cubicBezTo>
                    <a:pt x="0" y="2"/>
                    <a:pt x="0" y="2"/>
                    <a:pt x="0" y="2"/>
                  </a:cubicBezTo>
                  <a:cubicBezTo>
                    <a:pt x="0" y="3"/>
                    <a:pt x="0" y="3"/>
                    <a:pt x="0" y="3"/>
                  </a:cubicBezTo>
                  <a:cubicBezTo>
                    <a:pt x="0" y="3"/>
                    <a:pt x="1" y="3"/>
                    <a:pt x="1" y="2"/>
                  </a:cubicBezTo>
                  <a:cubicBezTo>
                    <a:pt x="1" y="2"/>
                    <a:pt x="1" y="2"/>
                    <a:pt x="2" y="1"/>
                  </a:cubicBezTo>
                  <a:cubicBezTo>
                    <a:pt x="2" y="1"/>
                    <a:pt x="2" y="1"/>
                    <a:pt x="2" y="1"/>
                  </a:cubicBezTo>
                  <a:cubicBezTo>
                    <a:pt x="3" y="1"/>
                    <a:pt x="3" y="1"/>
                    <a:pt x="3" y="1"/>
                  </a:cubicBezTo>
                  <a:cubicBezTo>
                    <a:pt x="3" y="2"/>
                    <a:pt x="3" y="3"/>
                    <a:pt x="4" y="3"/>
                  </a:cubicBezTo>
                  <a:cubicBezTo>
                    <a:pt x="4" y="3"/>
                    <a:pt x="4" y="3"/>
                    <a:pt x="4" y="3"/>
                  </a:cubicBezTo>
                  <a:cubicBezTo>
                    <a:pt x="5" y="3"/>
                    <a:pt x="5" y="2"/>
                    <a:pt x="6" y="1"/>
                  </a:cubicBezTo>
                  <a:cubicBezTo>
                    <a:pt x="6" y="1"/>
                    <a:pt x="6" y="1"/>
                    <a:pt x="6" y="1"/>
                  </a:cubicBezTo>
                  <a:cubicBezTo>
                    <a:pt x="7" y="1"/>
                    <a:pt x="7" y="1"/>
                    <a:pt x="7" y="1"/>
                  </a:cubicBezTo>
                  <a:cubicBezTo>
                    <a:pt x="7" y="2"/>
                    <a:pt x="7" y="3"/>
                    <a:pt x="8" y="3"/>
                  </a:cubicBezTo>
                  <a:cubicBezTo>
                    <a:pt x="9" y="3"/>
                    <a:pt x="10" y="2"/>
                    <a:pt x="10" y="1"/>
                  </a:cubicBezTo>
                  <a:cubicBezTo>
                    <a:pt x="10" y="1"/>
                    <a:pt x="10" y="1"/>
                    <a:pt x="10" y="1"/>
                  </a:cubicBezTo>
                  <a:cubicBezTo>
                    <a:pt x="11" y="1"/>
                    <a:pt x="11" y="1"/>
                    <a:pt x="11" y="1"/>
                  </a:cubicBezTo>
                  <a:cubicBezTo>
                    <a:pt x="11" y="2"/>
                    <a:pt x="11" y="3"/>
                    <a:pt x="12" y="3"/>
                  </a:cubicBezTo>
                  <a:cubicBezTo>
                    <a:pt x="13" y="3"/>
                    <a:pt x="14" y="2"/>
                    <a:pt x="14" y="1"/>
                  </a:cubicBezTo>
                  <a:cubicBezTo>
                    <a:pt x="14" y="1"/>
                    <a:pt x="14" y="1"/>
                    <a:pt x="14" y="1"/>
                  </a:cubicBezTo>
                  <a:cubicBezTo>
                    <a:pt x="15" y="2"/>
                    <a:pt x="15" y="2"/>
                    <a:pt x="15" y="2"/>
                  </a:cubicBezTo>
                  <a:cubicBezTo>
                    <a:pt x="15" y="2"/>
                    <a:pt x="15" y="2"/>
                    <a:pt x="15" y="2"/>
                  </a:cubicBezTo>
                  <a:cubicBezTo>
                    <a:pt x="15" y="2"/>
                    <a:pt x="16" y="3"/>
                    <a:pt x="17" y="3"/>
                  </a:cubicBezTo>
                  <a:cubicBezTo>
                    <a:pt x="17" y="2"/>
                    <a:pt x="17" y="2"/>
                    <a:pt x="17" y="2"/>
                  </a:cubicBezTo>
                  <a:cubicBezTo>
                    <a:pt x="16" y="1"/>
                    <a:pt x="16" y="1"/>
                    <a:pt x="16" y="1"/>
                  </a:cubicBezTo>
                  <a:cubicBezTo>
                    <a:pt x="16" y="1"/>
                    <a:pt x="16" y="0"/>
                    <a:pt x="15" y="0"/>
                  </a:cubicBezTo>
                  <a:cubicBezTo>
                    <a:pt x="15" y="0"/>
                    <a:pt x="15" y="0"/>
                    <a:pt x="14" y="0"/>
                  </a:cubicBezTo>
                  <a:cubicBezTo>
                    <a:pt x="14" y="0"/>
                    <a:pt x="13" y="0"/>
                    <a:pt x="13" y="1"/>
                  </a:cubicBezTo>
                  <a:cubicBezTo>
                    <a:pt x="12" y="2"/>
                    <a:pt x="12" y="2"/>
                    <a:pt x="12" y="2"/>
                  </a:cubicBezTo>
                  <a:cubicBezTo>
                    <a:pt x="12" y="1"/>
                    <a:pt x="12" y="1"/>
                    <a:pt x="12" y="1"/>
                  </a:cubicBezTo>
                  <a:cubicBezTo>
                    <a:pt x="12" y="0"/>
                    <a:pt x="11" y="0"/>
                    <a:pt x="10" y="0"/>
                  </a:cubicBezTo>
                  <a:cubicBezTo>
                    <a:pt x="10" y="0"/>
                    <a:pt x="10" y="0"/>
                    <a:pt x="10" y="0"/>
                  </a:cubicBezTo>
                  <a:cubicBezTo>
                    <a:pt x="9" y="0"/>
                    <a:pt x="9" y="0"/>
                    <a:pt x="9" y="1"/>
                  </a:cubicBezTo>
                  <a:cubicBezTo>
                    <a:pt x="8" y="2"/>
                    <a:pt x="8" y="2"/>
                    <a:pt x="8" y="2"/>
                  </a:cubicBezTo>
                  <a:cubicBezTo>
                    <a:pt x="8" y="1"/>
                    <a:pt x="8" y="1"/>
                    <a:pt x="8" y="1"/>
                  </a:cubicBezTo>
                  <a:cubicBezTo>
                    <a:pt x="7" y="0"/>
                    <a:pt x="7" y="0"/>
                    <a:pt x="6" y="0"/>
                  </a:cubicBezTo>
                  <a:cubicBezTo>
                    <a:pt x="5" y="0"/>
                    <a:pt x="5" y="0"/>
                    <a:pt x="5" y="1"/>
                  </a:cubicBezTo>
                  <a:cubicBezTo>
                    <a:pt x="4" y="2"/>
                    <a:pt x="4" y="2"/>
                    <a:pt x="4" y="2"/>
                  </a:cubicBezTo>
                  <a:cubicBezTo>
                    <a:pt x="4" y="1"/>
                    <a:pt x="4" y="1"/>
                    <a:pt x="4" y="1"/>
                  </a:cubicBezTo>
                  <a:cubicBezTo>
                    <a:pt x="3" y="0"/>
                    <a:pt x="3" y="0"/>
                    <a:pt x="2"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0" name="Google Shape;800;p82"/>
            <p:cNvSpPr/>
            <p:nvPr/>
          </p:nvSpPr>
          <p:spPr>
            <a:xfrm>
              <a:off x="5307697" y="2672325"/>
              <a:ext cx="10106" cy="60636"/>
            </a:xfrm>
            <a:custGeom>
              <a:rect b="b" l="l" r="r" t="t"/>
              <a:pathLst>
                <a:path extrusionOk="0" h="18" w="3">
                  <a:moveTo>
                    <a:pt x="1" y="0"/>
                  </a:moveTo>
                  <a:cubicBezTo>
                    <a:pt x="0" y="0"/>
                    <a:pt x="0" y="0"/>
                    <a:pt x="0" y="1"/>
                  </a:cubicBezTo>
                  <a:cubicBezTo>
                    <a:pt x="0" y="16"/>
                    <a:pt x="0" y="16"/>
                    <a:pt x="0" y="16"/>
                  </a:cubicBezTo>
                  <a:cubicBezTo>
                    <a:pt x="0" y="17"/>
                    <a:pt x="0" y="18"/>
                    <a:pt x="1" y="18"/>
                  </a:cubicBezTo>
                  <a:cubicBezTo>
                    <a:pt x="2" y="18"/>
                    <a:pt x="3" y="17"/>
                    <a:pt x="3" y="16"/>
                  </a:cubicBezTo>
                  <a:cubicBezTo>
                    <a:pt x="3" y="1"/>
                    <a:pt x="3" y="1"/>
                    <a:pt x="3" y="1"/>
                  </a:cubicBezTo>
                  <a:cubicBezTo>
                    <a:pt x="3" y="0"/>
                    <a:pt x="2" y="0"/>
                    <a:pt x="1"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1" name="Google Shape;801;p82"/>
            <p:cNvSpPr/>
            <p:nvPr/>
          </p:nvSpPr>
          <p:spPr>
            <a:xfrm>
              <a:off x="5368333" y="2692536"/>
              <a:ext cx="33686" cy="57267"/>
            </a:xfrm>
            <a:custGeom>
              <a:rect b="b" l="l" r="r" t="t"/>
              <a:pathLst>
                <a:path extrusionOk="0" h="16" w="10">
                  <a:moveTo>
                    <a:pt x="9" y="0"/>
                  </a:moveTo>
                  <a:cubicBezTo>
                    <a:pt x="8" y="0"/>
                    <a:pt x="8" y="1"/>
                    <a:pt x="8" y="1"/>
                  </a:cubicBezTo>
                  <a:cubicBezTo>
                    <a:pt x="0" y="14"/>
                    <a:pt x="0" y="14"/>
                    <a:pt x="0" y="14"/>
                  </a:cubicBezTo>
                  <a:cubicBezTo>
                    <a:pt x="0" y="15"/>
                    <a:pt x="0" y="16"/>
                    <a:pt x="1" y="16"/>
                  </a:cubicBezTo>
                  <a:cubicBezTo>
                    <a:pt x="1" y="16"/>
                    <a:pt x="1" y="16"/>
                    <a:pt x="1" y="16"/>
                  </a:cubicBezTo>
                  <a:cubicBezTo>
                    <a:pt x="2" y="16"/>
                    <a:pt x="2" y="16"/>
                    <a:pt x="2" y="15"/>
                  </a:cubicBezTo>
                  <a:cubicBezTo>
                    <a:pt x="10" y="3"/>
                    <a:pt x="10" y="3"/>
                    <a:pt x="10" y="3"/>
                  </a:cubicBezTo>
                  <a:cubicBezTo>
                    <a:pt x="10" y="2"/>
                    <a:pt x="10" y="1"/>
                    <a:pt x="9" y="1"/>
                  </a:cubicBezTo>
                  <a:cubicBezTo>
                    <a:pt x="9" y="0"/>
                    <a:pt x="9" y="0"/>
                    <a:pt x="9"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2" name="Google Shape;802;p82"/>
            <p:cNvSpPr/>
            <p:nvPr/>
          </p:nvSpPr>
          <p:spPr>
            <a:xfrm>
              <a:off x="5408757" y="2756541"/>
              <a:ext cx="53898" cy="37055"/>
            </a:xfrm>
            <a:custGeom>
              <a:rect b="b" l="l" r="r" t="t"/>
              <a:pathLst>
                <a:path extrusionOk="0" h="11" w="16">
                  <a:moveTo>
                    <a:pt x="15" y="0"/>
                  </a:moveTo>
                  <a:cubicBezTo>
                    <a:pt x="14" y="0"/>
                    <a:pt x="14" y="0"/>
                    <a:pt x="14" y="1"/>
                  </a:cubicBezTo>
                  <a:cubicBezTo>
                    <a:pt x="1" y="8"/>
                    <a:pt x="1" y="8"/>
                    <a:pt x="1" y="8"/>
                  </a:cubicBezTo>
                  <a:cubicBezTo>
                    <a:pt x="0" y="8"/>
                    <a:pt x="0" y="9"/>
                    <a:pt x="0" y="10"/>
                  </a:cubicBezTo>
                  <a:cubicBezTo>
                    <a:pt x="1" y="10"/>
                    <a:pt x="1" y="11"/>
                    <a:pt x="2" y="11"/>
                  </a:cubicBezTo>
                  <a:cubicBezTo>
                    <a:pt x="2" y="11"/>
                    <a:pt x="2" y="11"/>
                    <a:pt x="2" y="11"/>
                  </a:cubicBezTo>
                  <a:cubicBezTo>
                    <a:pt x="15" y="3"/>
                    <a:pt x="15" y="3"/>
                    <a:pt x="15" y="3"/>
                  </a:cubicBezTo>
                  <a:cubicBezTo>
                    <a:pt x="16" y="3"/>
                    <a:pt x="16" y="2"/>
                    <a:pt x="16" y="1"/>
                  </a:cubicBezTo>
                  <a:cubicBezTo>
                    <a:pt x="16" y="1"/>
                    <a:pt x="15" y="0"/>
                    <a:pt x="15"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3" name="Google Shape;803;p82"/>
            <p:cNvSpPr/>
            <p:nvPr/>
          </p:nvSpPr>
          <p:spPr>
            <a:xfrm>
              <a:off x="5425600" y="2840757"/>
              <a:ext cx="60636" cy="10106"/>
            </a:xfrm>
            <a:custGeom>
              <a:rect b="b" l="l" r="r" t="t"/>
              <a:pathLst>
                <a:path extrusionOk="0" h="3" w="18">
                  <a:moveTo>
                    <a:pt x="1" y="0"/>
                  </a:moveTo>
                  <a:cubicBezTo>
                    <a:pt x="0" y="0"/>
                    <a:pt x="0" y="1"/>
                    <a:pt x="0" y="1"/>
                  </a:cubicBezTo>
                  <a:cubicBezTo>
                    <a:pt x="0" y="2"/>
                    <a:pt x="0" y="3"/>
                    <a:pt x="1" y="3"/>
                  </a:cubicBezTo>
                  <a:cubicBezTo>
                    <a:pt x="17" y="3"/>
                    <a:pt x="17" y="3"/>
                    <a:pt x="17" y="3"/>
                  </a:cubicBezTo>
                  <a:cubicBezTo>
                    <a:pt x="17" y="3"/>
                    <a:pt x="18" y="2"/>
                    <a:pt x="18" y="1"/>
                  </a:cubicBezTo>
                  <a:cubicBezTo>
                    <a:pt x="18" y="1"/>
                    <a:pt x="17" y="0"/>
                    <a:pt x="17" y="0"/>
                  </a:cubicBezTo>
                  <a:cubicBezTo>
                    <a:pt x="1" y="0"/>
                    <a:pt x="1" y="0"/>
                    <a:pt x="1"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4" name="Google Shape;804;p82"/>
            <p:cNvSpPr/>
            <p:nvPr/>
          </p:nvSpPr>
          <p:spPr>
            <a:xfrm>
              <a:off x="5408757" y="2898024"/>
              <a:ext cx="53898" cy="33686"/>
            </a:xfrm>
            <a:custGeom>
              <a:rect b="b" l="l" r="r" t="t"/>
              <a:pathLst>
                <a:path extrusionOk="0" h="10" w="16">
                  <a:moveTo>
                    <a:pt x="2" y="0"/>
                  </a:moveTo>
                  <a:cubicBezTo>
                    <a:pt x="1" y="0"/>
                    <a:pt x="1" y="0"/>
                    <a:pt x="0" y="1"/>
                  </a:cubicBezTo>
                  <a:cubicBezTo>
                    <a:pt x="0" y="1"/>
                    <a:pt x="0" y="2"/>
                    <a:pt x="1" y="3"/>
                  </a:cubicBezTo>
                  <a:cubicBezTo>
                    <a:pt x="14" y="10"/>
                    <a:pt x="14" y="10"/>
                    <a:pt x="14" y="10"/>
                  </a:cubicBezTo>
                  <a:cubicBezTo>
                    <a:pt x="15" y="10"/>
                    <a:pt x="15" y="10"/>
                    <a:pt x="15" y="10"/>
                  </a:cubicBezTo>
                  <a:cubicBezTo>
                    <a:pt x="15" y="10"/>
                    <a:pt x="16" y="10"/>
                    <a:pt x="16" y="10"/>
                  </a:cubicBezTo>
                  <a:cubicBezTo>
                    <a:pt x="16" y="9"/>
                    <a:pt x="16" y="8"/>
                    <a:pt x="15" y="8"/>
                  </a:cubicBezTo>
                  <a:cubicBezTo>
                    <a:pt x="2" y="0"/>
                    <a:pt x="2" y="0"/>
                    <a:pt x="2" y="0"/>
                  </a:cubicBezTo>
                  <a:cubicBezTo>
                    <a:pt x="2" y="0"/>
                    <a:pt x="2" y="0"/>
                    <a:pt x="2"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5" name="Google Shape;805;p82"/>
            <p:cNvSpPr/>
            <p:nvPr/>
          </p:nvSpPr>
          <p:spPr>
            <a:xfrm>
              <a:off x="5223481" y="2692536"/>
              <a:ext cx="37055" cy="57267"/>
            </a:xfrm>
            <a:custGeom>
              <a:rect b="b" l="l" r="r" t="t"/>
              <a:pathLst>
                <a:path extrusionOk="0" h="16" w="11">
                  <a:moveTo>
                    <a:pt x="2" y="0"/>
                  </a:moveTo>
                  <a:cubicBezTo>
                    <a:pt x="1" y="0"/>
                    <a:pt x="1" y="0"/>
                    <a:pt x="1" y="0"/>
                  </a:cubicBezTo>
                  <a:cubicBezTo>
                    <a:pt x="0" y="1"/>
                    <a:pt x="0" y="2"/>
                    <a:pt x="0" y="2"/>
                  </a:cubicBezTo>
                  <a:cubicBezTo>
                    <a:pt x="8" y="15"/>
                    <a:pt x="8" y="15"/>
                    <a:pt x="8" y="15"/>
                  </a:cubicBezTo>
                  <a:cubicBezTo>
                    <a:pt x="8" y="16"/>
                    <a:pt x="8" y="16"/>
                    <a:pt x="9" y="16"/>
                  </a:cubicBezTo>
                  <a:cubicBezTo>
                    <a:pt x="9" y="16"/>
                    <a:pt x="9" y="16"/>
                    <a:pt x="9" y="16"/>
                  </a:cubicBezTo>
                  <a:cubicBezTo>
                    <a:pt x="10" y="16"/>
                    <a:pt x="10" y="16"/>
                    <a:pt x="10" y="16"/>
                  </a:cubicBezTo>
                  <a:cubicBezTo>
                    <a:pt x="10" y="16"/>
                    <a:pt x="11" y="15"/>
                    <a:pt x="10" y="14"/>
                  </a:cubicBezTo>
                  <a:cubicBezTo>
                    <a:pt x="10" y="14"/>
                    <a:pt x="10" y="14"/>
                    <a:pt x="10" y="14"/>
                  </a:cubicBezTo>
                  <a:cubicBezTo>
                    <a:pt x="7" y="8"/>
                    <a:pt x="7" y="8"/>
                    <a:pt x="7" y="8"/>
                  </a:cubicBezTo>
                  <a:cubicBezTo>
                    <a:pt x="6" y="6"/>
                    <a:pt x="6" y="6"/>
                    <a:pt x="6" y="6"/>
                  </a:cubicBezTo>
                  <a:cubicBezTo>
                    <a:pt x="3" y="1"/>
                    <a:pt x="3" y="1"/>
                    <a:pt x="3" y="1"/>
                  </a:cubicBezTo>
                  <a:cubicBezTo>
                    <a:pt x="3" y="1"/>
                    <a:pt x="2" y="0"/>
                    <a:pt x="2"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6" name="Google Shape;806;p82"/>
            <p:cNvSpPr/>
            <p:nvPr/>
          </p:nvSpPr>
          <p:spPr>
            <a:xfrm>
              <a:off x="5162845" y="2756541"/>
              <a:ext cx="53898" cy="37055"/>
            </a:xfrm>
            <a:custGeom>
              <a:rect b="b" l="l" r="r" t="t"/>
              <a:pathLst>
                <a:path extrusionOk="0" h="11" w="16">
                  <a:moveTo>
                    <a:pt x="2" y="0"/>
                  </a:moveTo>
                  <a:cubicBezTo>
                    <a:pt x="1" y="0"/>
                    <a:pt x="1" y="1"/>
                    <a:pt x="0" y="1"/>
                  </a:cubicBezTo>
                  <a:cubicBezTo>
                    <a:pt x="0" y="2"/>
                    <a:pt x="0" y="3"/>
                    <a:pt x="1" y="3"/>
                  </a:cubicBezTo>
                  <a:cubicBezTo>
                    <a:pt x="14" y="10"/>
                    <a:pt x="14" y="10"/>
                    <a:pt x="14" y="10"/>
                  </a:cubicBezTo>
                  <a:cubicBezTo>
                    <a:pt x="14" y="11"/>
                    <a:pt x="14" y="11"/>
                    <a:pt x="14" y="11"/>
                  </a:cubicBezTo>
                  <a:cubicBezTo>
                    <a:pt x="15" y="11"/>
                    <a:pt x="15" y="10"/>
                    <a:pt x="16" y="10"/>
                  </a:cubicBezTo>
                  <a:cubicBezTo>
                    <a:pt x="16" y="9"/>
                    <a:pt x="16" y="8"/>
                    <a:pt x="15" y="8"/>
                  </a:cubicBezTo>
                  <a:cubicBezTo>
                    <a:pt x="2" y="0"/>
                    <a:pt x="2" y="0"/>
                    <a:pt x="2" y="0"/>
                  </a:cubicBezTo>
                  <a:cubicBezTo>
                    <a:pt x="2" y="0"/>
                    <a:pt x="2" y="0"/>
                    <a:pt x="2"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7" name="Google Shape;807;p82"/>
            <p:cNvSpPr/>
            <p:nvPr/>
          </p:nvSpPr>
          <p:spPr>
            <a:xfrm>
              <a:off x="5139265" y="2840757"/>
              <a:ext cx="60636" cy="10106"/>
            </a:xfrm>
            <a:custGeom>
              <a:rect b="b" l="l" r="r" t="t"/>
              <a:pathLst>
                <a:path extrusionOk="0" h="3" w="18">
                  <a:moveTo>
                    <a:pt x="2" y="0"/>
                  </a:moveTo>
                  <a:cubicBezTo>
                    <a:pt x="1" y="0"/>
                    <a:pt x="1" y="0"/>
                    <a:pt x="1" y="0"/>
                  </a:cubicBezTo>
                  <a:cubicBezTo>
                    <a:pt x="1" y="1"/>
                    <a:pt x="0" y="1"/>
                    <a:pt x="0" y="1"/>
                  </a:cubicBezTo>
                  <a:cubicBezTo>
                    <a:pt x="0" y="2"/>
                    <a:pt x="1" y="3"/>
                    <a:pt x="2" y="3"/>
                  </a:cubicBezTo>
                  <a:cubicBezTo>
                    <a:pt x="17" y="3"/>
                    <a:pt x="17" y="3"/>
                    <a:pt x="17" y="3"/>
                  </a:cubicBezTo>
                  <a:cubicBezTo>
                    <a:pt x="18" y="3"/>
                    <a:pt x="18" y="2"/>
                    <a:pt x="18" y="1"/>
                  </a:cubicBezTo>
                  <a:cubicBezTo>
                    <a:pt x="18" y="1"/>
                    <a:pt x="18" y="0"/>
                    <a:pt x="17" y="0"/>
                  </a:cubicBezTo>
                  <a:cubicBezTo>
                    <a:pt x="13" y="0"/>
                    <a:pt x="13" y="0"/>
                    <a:pt x="13" y="0"/>
                  </a:cubicBezTo>
                  <a:cubicBezTo>
                    <a:pt x="11" y="0"/>
                    <a:pt x="11" y="0"/>
                    <a:pt x="11" y="0"/>
                  </a:cubicBezTo>
                  <a:cubicBezTo>
                    <a:pt x="4" y="0"/>
                    <a:pt x="4" y="0"/>
                    <a:pt x="4" y="0"/>
                  </a:cubicBezTo>
                  <a:cubicBezTo>
                    <a:pt x="2" y="0"/>
                    <a:pt x="2" y="0"/>
                    <a:pt x="2"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8" name="Google Shape;808;p82"/>
            <p:cNvSpPr/>
            <p:nvPr/>
          </p:nvSpPr>
          <p:spPr>
            <a:xfrm>
              <a:off x="5162845" y="2898024"/>
              <a:ext cx="53898" cy="33686"/>
            </a:xfrm>
            <a:custGeom>
              <a:rect b="b" l="l" r="r" t="t"/>
              <a:pathLst>
                <a:path extrusionOk="0" h="10" w="16">
                  <a:moveTo>
                    <a:pt x="14" y="0"/>
                  </a:moveTo>
                  <a:cubicBezTo>
                    <a:pt x="14" y="0"/>
                    <a:pt x="14" y="0"/>
                    <a:pt x="14" y="0"/>
                  </a:cubicBezTo>
                  <a:cubicBezTo>
                    <a:pt x="1" y="8"/>
                    <a:pt x="1" y="8"/>
                    <a:pt x="1" y="8"/>
                  </a:cubicBezTo>
                  <a:cubicBezTo>
                    <a:pt x="0" y="8"/>
                    <a:pt x="0" y="9"/>
                    <a:pt x="0" y="10"/>
                  </a:cubicBezTo>
                  <a:cubicBezTo>
                    <a:pt x="0" y="10"/>
                    <a:pt x="1" y="10"/>
                    <a:pt x="1" y="10"/>
                  </a:cubicBezTo>
                  <a:cubicBezTo>
                    <a:pt x="2" y="10"/>
                    <a:pt x="2" y="10"/>
                    <a:pt x="2" y="10"/>
                  </a:cubicBezTo>
                  <a:cubicBezTo>
                    <a:pt x="15" y="3"/>
                    <a:pt x="15" y="3"/>
                    <a:pt x="15" y="3"/>
                  </a:cubicBezTo>
                  <a:cubicBezTo>
                    <a:pt x="16" y="2"/>
                    <a:pt x="16" y="1"/>
                    <a:pt x="16" y="1"/>
                  </a:cubicBezTo>
                  <a:cubicBezTo>
                    <a:pt x="15" y="0"/>
                    <a:pt x="15" y="0"/>
                    <a:pt x="14"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09" name="Google Shape;809;p82"/>
            <p:cNvSpPr/>
            <p:nvPr/>
          </p:nvSpPr>
          <p:spPr>
            <a:xfrm>
              <a:off x="5220112" y="2749803"/>
              <a:ext cx="185276" cy="218962"/>
            </a:xfrm>
            <a:custGeom>
              <a:rect b="b" l="l" r="r" t="t"/>
              <a:pathLst>
                <a:path extrusionOk="0" h="65" w="54">
                  <a:moveTo>
                    <a:pt x="12" y="62"/>
                  </a:moveTo>
                  <a:cubicBezTo>
                    <a:pt x="12" y="62"/>
                    <a:pt x="12" y="62"/>
                    <a:pt x="12" y="62"/>
                  </a:cubicBezTo>
                  <a:cubicBezTo>
                    <a:pt x="12" y="62"/>
                    <a:pt x="12" y="62"/>
                    <a:pt x="12" y="62"/>
                  </a:cubicBezTo>
                  <a:cubicBezTo>
                    <a:pt x="12" y="62"/>
                    <a:pt x="12" y="62"/>
                    <a:pt x="12" y="62"/>
                  </a:cubicBezTo>
                  <a:moveTo>
                    <a:pt x="41" y="61"/>
                  </a:moveTo>
                  <a:cubicBezTo>
                    <a:pt x="40" y="60"/>
                    <a:pt x="40" y="60"/>
                    <a:pt x="40" y="60"/>
                  </a:cubicBezTo>
                  <a:cubicBezTo>
                    <a:pt x="41" y="61"/>
                    <a:pt x="41" y="61"/>
                    <a:pt x="41" y="61"/>
                  </a:cubicBezTo>
                  <a:moveTo>
                    <a:pt x="16" y="8"/>
                  </a:moveTo>
                  <a:cubicBezTo>
                    <a:pt x="19" y="6"/>
                    <a:pt x="23" y="5"/>
                    <a:pt x="27" y="5"/>
                  </a:cubicBezTo>
                  <a:cubicBezTo>
                    <a:pt x="27" y="5"/>
                    <a:pt x="27" y="5"/>
                    <a:pt x="27" y="5"/>
                  </a:cubicBezTo>
                  <a:cubicBezTo>
                    <a:pt x="40" y="5"/>
                    <a:pt x="50" y="15"/>
                    <a:pt x="50" y="27"/>
                  </a:cubicBezTo>
                  <a:cubicBezTo>
                    <a:pt x="50" y="27"/>
                    <a:pt x="49" y="38"/>
                    <a:pt x="40" y="50"/>
                  </a:cubicBezTo>
                  <a:cubicBezTo>
                    <a:pt x="39" y="52"/>
                    <a:pt x="38" y="55"/>
                    <a:pt x="37" y="58"/>
                  </a:cubicBezTo>
                  <a:cubicBezTo>
                    <a:pt x="37" y="58"/>
                    <a:pt x="37" y="59"/>
                    <a:pt x="37" y="60"/>
                  </a:cubicBezTo>
                  <a:cubicBezTo>
                    <a:pt x="33" y="60"/>
                    <a:pt x="33" y="60"/>
                    <a:pt x="33" y="60"/>
                  </a:cubicBezTo>
                  <a:cubicBezTo>
                    <a:pt x="31" y="60"/>
                    <a:pt x="31" y="60"/>
                    <a:pt x="31" y="60"/>
                  </a:cubicBezTo>
                  <a:cubicBezTo>
                    <a:pt x="23" y="60"/>
                    <a:pt x="23" y="60"/>
                    <a:pt x="23" y="60"/>
                  </a:cubicBezTo>
                  <a:cubicBezTo>
                    <a:pt x="21" y="60"/>
                    <a:pt x="21" y="60"/>
                    <a:pt x="21" y="60"/>
                  </a:cubicBezTo>
                  <a:cubicBezTo>
                    <a:pt x="17" y="60"/>
                    <a:pt x="17" y="60"/>
                    <a:pt x="17" y="60"/>
                  </a:cubicBezTo>
                  <a:cubicBezTo>
                    <a:pt x="17" y="59"/>
                    <a:pt x="17" y="58"/>
                    <a:pt x="17" y="58"/>
                  </a:cubicBezTo>
                  <a:cubicBezTo>
                    <a:pt x="16" y="55"/>
                    <a:pt x="15" y="52"/>
                    <a:pt x="14" y="50"/>
                  </a:cubicBezTo>
                  <a:cubicBezTo>
                    <a:pt x="5" y="38"/>
                    <a:pt x="5" y="27"/>
                    <a:pt x="5" y="27"/>
                  </a:cubicBezTo>
                  <a:cubicBezTo>
                    <a:pt x="5" y="20"/>
                    <a:pt x="8" y="13"/>
                    <a:pt x="13" y="9"/>
                  </a:cubicBezTo>
                  <a:cubicBezTo>
                    <a:pt x="14" y="9"/>
                    <a:pt x="15" y="8"/>
                    <a:pt x="16" y="8"/>
                  </a:cubicBezTo>
                  <a:moveTo>
                    <a:pt x="27" y="0"/>
                  </a:moveTo>
                  <a:cubicBezTo>
                    <a:pt x="12" y="0"/>
                    <a:pt x="0" y="12"/>
                    <a:pt x="0" y="27"/>
                  </a:cubicBezTo>
                  <a:cubicBezTo>
                    <a:pt x="0" y="27"/>
                    <a:pt x="0" y="40"/>
                    <a:pt x="10" y="53"/>
                  </a:cubicBezTo>
                  <a:cubicBezTo>
                    <a:pt x="12" y="55"/>
                    <a:pt x="12" y="60"/>
                    <a:pt x="12" y="62"/>
                  </a:cubicBezTo>
                  <a:cubicBezTo>
                    <a:pt x="12" y="61"/>
                    <a:pt x="13" y="60"/>
                    <a:pt x="14" y="60"/>
                  </a:cubicBezTo>
                  <a:cubicBezTo>
                    <a:pt x="13" y="60"/>
                    <a:pt x="12" y="61"/>
                    <a:pt x="12" y="62"/>
                  </a:cubicBezTo>
                  <a:cubicBezTo>
                    <a:pt x="12" y="62"/>
                    <a:pt x="12" y="62"/>
                    <a:pt x="12" y="62"/>
                  </a:cubicBezTo>
                  <a:cubicBezTo>
                    <a:pt x="12" y="62"/>
                    <a:pt x="12" y="62"/>
                    <a:pt x="12" y="62"/>
                  </a:cubicBezTo>
                  <a:cubicBezTo>
                    <a:pt x="12" y="64"/>
                    <a:pt x="13" y="65"/>
                    <a:pt x="14" y="65"/>
                  </a:cubicBezTo>
                  <a:cubicBezTo>
                    <a:pt x="40" y="65"/>
                    <a:pt x="40" y="65"/>
                    <a:pt x="40" y="65"/>
                  </a:cubicBezTo>
                  <a:cubicBezTo>
                    <a:pt x="40" y="65"/>
                    <a:pt x="40" y="65"/>
                    <a:pt x="40" y="65"/>
                  </a:cubicBezTo>
                  <a:cubicBezTo>
                    <a:pt x="40" y="65"/>
                    <a:pt x="40" y="65"/>
                    <a:pt x="40" y="65"/>
                  </a:cubicBezTo>
                  <a:cubicBezTo>
                    <a:pt x="41" y="65"/>
                    <a:pt x="42" y="64"/>
                    <a:pt x="42" y="63"/>
                  </a:cubicBezTo>
                  <a:cubicBezTo>
                    <a:pt x="42" y="62"/>
                    <a:pt x="42" y="62"/>
                    <a:pt x="42" y="62"/>
                  </a:cubicBezTo>
                  <a:cubicBezTo>
                    <a:pt x="42" y="61"/>
                    <a:pt x="42" y="55"/>
                    <a:pt x="44" y="53"/>
                  </a:cubicBezTo>
                  <a:cubicBezTo>
                    <a:pt x="54" y="40"/>
                    <a:pt x="54" y="27"/>
                    <a:pt x="54" y="27"/>
                  </a:cubicBezTo>
                  <a:cubicBezTo>
                    <a:pt x="54" y="12"/>
                    <a:pt x="42" y="0"/>
                    <a:pt x="27" y="0"/>
                  </a:cubicBezTo>
                  <a:cubicBezTo>
                    <a:pt x="27" y="0"/>
                    <a:pt x="27" y="0"/>
                    <a:pt x="27"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0" name="Google Shape;810;p82"/>
            <p:cNvSpPr/>
            <p:nvPr/>
          </p:nvSpPr>
          <p:spPr>
            <a:xfrm>
              <a:off x="5263905" y="2968766"/>
              <a:ext cx="97691" cy="16843"/>
            </a:xfrm>
            <a:custGeom>
              <a:rect b="b" l="l" r="r" t="t"/>
              <a:pathLst>
                <a:path extrusionOk="0" h="5" w="28">
                  <a:moveTo>
                    <a:pt x="2" y="0"/>
                  </a:moveTo>
                  <a:cubicBezTo>
                    <a:pt x="1" y="0"/>
                    <a:pt x="0" y="1"/>
                    <a:pt x="0" y="3"/>
                  </a:cubicBezTo>
                  <a:cubicBezTo>
                    <a:pt x="0" y="4"/>
                    <a:pt x="1" y="5"/>
                    <a:pt x="2" y="5"/>
                  </a:cubicBezTo>
                  <a:cubicBezTo>
                    <a:pt x="26" y="5"/>
                    <a:pt x="26" y="5"/>
                    <a:pt x="26" y="5"/>
                  </a:cubicBezTo>
                  <a:cubicBezTo>
                    <a:pt x="27" y="5"/>
                    <a:pt x="28" y="4"/>
                    <a:pt x="28" y="3"/>
                  </a:cubicBezTo>
                  <a:cubicBezTo>
                    <a:pt x="28" y="1"/>
                    <a:pt x="27" y="0"/>
                    <a:pt x="26" y="0"/>
                  </a:cubicBezTo>
                  <a:cubicBezTo>
                    <a:pt x="2" y="0"/>
                    <a:pt x="2" y="0"/>
                    <a:pt x="2" y="0"/>
                  </a:cubicBezTo>
                  <a:cubicBezTo>
                    <a:pt x="2" y="0"/>
                    <a:pt x="2" y="0"/>
                    <a:pt x="2"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1" name="Google Shape;811;p82"/>
            <p:cNvSpPr/>
            <p:nvPr/>
          </p:nvSpPr>
          <p:spPr>
            <a:xfrm>
              <a:off x="5270642" y="2985609"/>
              <a:ext cx="84216" cy="16843"/>
            </a:xfrm>
            <a:custGeom>
              <a:rect b="b" l="l" r="r" t="t"/>
              <a:pathLst>
                <a:path extrusionOk="0" h="5" w="24">
                  <a:moveTo>
                    <a:pt x="2" y="0"/>
                  </a:moveTo>
                  <a:cubicBezTo>
                    <a:pt x="1" y="0"/>
                    <a:pt x="0" y="1"/>
                    <a:pt x="0" y="3"/>
                  </a:cubicBezTo>
                  <a:cubicBezTo>
                    <a:pt x="0" y="4"/>
                    <a:pt x="1" y="5"/>
                    <a:pt x="2" y="5"/>
                  </a:cubicBezTo>
                  <a:cubicBezTo>
                    <a:pt x="22" y="5"/>
                    <a:pt x="22" y="5"/>
                    <a:pt x="22" y="5"/>
                  </a:cubicBezTo>
                  <a:cubicBezTo>
                    <a:pt x="22" y="5"/>
                    <a:pt x="22" y="5"/>
                    <a:pt x="22" y="5"/>
                  </a:cubicBezTo>
                  <a:cubicBezTo>
                    <a:pt x="23" y="5"/>
                    <a:pt x="24" y="4"/>
                    <a:pt x="24" y="3"/>
                  </a:cubicBezTo>
                  <a:cubicBezTo>
                    <a:pt x="24" y="1"/>
                    <a:pt x="23" y="0"/>
                    <a:pt x="22" y="0"/>
                  </a:cubicBezTo>
                  <a:cubicBezTo>
                    <a:pt x="2" y="0"/>
                    <a:pt x="2" y="0"/>
                    <a:pt x="2"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2" name="Google Shape;812;p82"/>
            <p:cNvSpPr/>
            <p:nvPr/>
          </p:nvSpPr>
          <p:spPr>
            <a:xfrm>
              <a:off x="5277379" y="3002452"/>
              <a:ext cx="67373" cy="16843"/>
            </a:xfrm>
            <a:custGeom>
              <a:rect b="b" l="l" r="r" t="t"/>
              <a:pathLst>
                <a:path extrusionOk="0" h="5" w="19">
                  <a:moveTo>
                    <a:pt x="3" y="0"/>
                  </a:moveTo>
                  <a:cubicBezTo>
                    <a:pt x="2" y="0"/>
                    <a:pt x="0" y="1"/>
                    <a:pt x="0" y="3"/>
                  </a:cubicBezTo>
                  <a:cubicBezTo>
                    <a:pt x="0" y="4"/>
                    <a:pt x="2" y="5"/>
                    <a:pt x="3" y="5"/>
                  </a:cubicBezTo>
                  <a:cubicBezTo>
                    <a:pt x="17" y="5"/>
                    <a:pt x="17" y="5"/>
                    <a:pt x="17" y="5"/>
                  </a:cubicBezTo>
                  <a:cubicBezTo>
                    <a:pt x="17" y="5"/>
                    <a:pt x="17" y="5"/>
                    <a:pt x="17" y="5"/>
                  </a:cubicBezTo>
                  <a:cubicBezTo>
                    <a:pt x="18" y="5"/>
                    <a:pt x="19" y="4"/>
                    <a:pt x="19" y="3"/>
                  </a:cubicBezTo>
                  <a:cubicBezTo>
                    <a:pt x="19" y="1"/>
                    <a:pt x="18" y="0"/>
                    <a:pt x="17" y="0"/>
                  </a:cubicBezTo>
                  <a:cubicBezTo>
                    <a:pt x="3" y="0"/>
                    <a:pt x="3" y="0"/>
                    <a:pt x="3" y="0"/>
                  </a:cubicBezTo>
                  <a:cubicBezTo>
                    <a:pt x="3" y="0"/>
                    <a:pt x="3" y="0"/>
                    <a:pt x="3"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3" name="Google Shape;813;p82"/>
            <p:cNvSpPr/>
            <p:nvPr/>
          </p:nvSpPr>
          <p:spPr>
            <a:xfrm>
              <a:off x="6715791" y="1685311"/>
              <a:ext cx="26949" cy="26949"/>
            </a:xfrm>
            <a:custGeom>
              <a:rect b="b" l="l" r="r" t="t"/>
              <a:pathLst>
                <a:path extrusionOk="0" h="8" w="7">
                  <a:moveTo>
                    <a:pt x="4" y="0"/>
                  </a:moveTo>
                  <a:cubicBezTo>
                    <a:pt x="4"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2" y="1"/>
                    <a:pt x="2" y="1"/>
                  </a:cubicBezTo>
                  <a:cubicBezTo>
                    <a:pt x="1" y="1"/>
                    <a:pt x="1" y="2"/>
                    <a:pt x="0" y="3"/>
                  </a:cubicBezTo>
                  <a:cubicBezTo>
                    <a:pt x="0" y="3"/>
                    <a:pt x="0" y="3"/>
                    <a:pt x="0" y="3"/>
                  </a:cubicBezTo>
                  <a:cubicBezTo>
                    <a:pt x="0" y="3"/>
                    <a:pt x="0" y="3"/>
                    <a:pt x="0" y="4"/>
                  </a:cubicBezTo>
                  <a:cubicBezTo>
                    <a:pt x="0" y="4"/>
                    <a:pt x="0" y="5"/>
                    <a:pt x="0" y="5"/>
                  </a:cubicBezTo>
                  <a:cubicBezTo>
                    <a:pt x="1" y="6"/>
                    <a:pt x="2" y="8"/>
                    <a:pt x="3" y="8"/>
                  </a:cubicBezTo>
                  <a:cubicBezTo>
                    <a:pt x="5" y="8"/>
                    <a:pt x="6" y="6"/>
                    <a:pt x="6" y="5"/>
                  </a:cubicBezTo>
                  <a:cubicBezTo>
                    <a:pt x="7" y="4"/>
                    <a:pt x="7" y="4"/>
                    <a:pt x="7" y="4"/>
                  </a:cubicBezTo>
                  <a:cubicBezTo>
                    <a:pt x="7" y="3"/>
                    <a:pt x="7" y="3"/>
                    <a:pt x="6" y="3"/>
                  </a:cubicBezTo>
                  <a:cubicBezTo>
                    <a:pt x="6" y="3"/>
                    <a:pt x="6" y="3"/>
                    <a:pt x="6" y="3"/>
                  </a:cubicBezTo>
                  <a:cubicBezTo>
                    <a:pt x="6" y="2"/>
                    <a:pt x="5" y="1"/>
                    <a:pt x="4" y="0"/>
                  </a:cubicBezTo>
                  <a:cubicBezTo>
                    <a:pt x="4" y="0"/>
                    <a:pt x="4" y="0"/>
                    <a:pt x="4"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4" name="Google Shape;814;p82"/>
            <p:cNvSpPr/>
            <p:nvPr/>
          </p:nvSpPr>
          <p:spPr>
            <a:xfrm>
              <a:off x="6698948" y="1715629"/>
              <a:ext cx="64004" cy="84216"/>
            </a:xfrm>
            <a:custGeom>
              <a:rect b="b" l="l" r="r" t="t"/>
              <a:pathLst>
                <a:path extrusionOk="0" h="25" w="18">
                  <a:moveTo>
                    <a:pt x="11" y="0"/>
                  </a:moveTo>
                  <a:cubicBezTo>
                    <a:pt x="10" y="0"/>
                    <a:pt x="10" y="0"/>
                    <a:pt x="10" y="0"/>
                  </a:cubicBezTo>
                  <a:cubicBezTo>
                    <a:pt x="10" y="1"/>
                    <a:pt x="10" y="1"/>
                    <a:pt x="10" y="1"/>
                  </a:cubicBezTo>
                  <a:cubicBezTo>
                    <a:pt x="10" y="2"/>
                    <a:pt x="10" y="3"/>
                    <a:pt x="9" y="3"/>
                  </a:cubicBezTo>
                  <a:cubicBezTo>
                    <a:pt x="9" y="1"/>
                    <a:pt x="9" y="1"/>
                    <a:pt x="9" y="1"/>
                  </a:cubicBezTo>
                  <a:cubicBezTo>
                    <a:pt x="9" y="1"/>
                    <a:pt x="9" y="1"/>
                    <a:pt x="9" y="1"/>
                  </a:cubicBezTo>
                  <a:cubicBezTo>
                    <a:pt x="9" y="1"/>
                    <a:pt x="9" y="1"/>
                    <a:pt x="9" y="1"/>
                  </a:cubicBezTo>
                  <a:cubicBezTo>
                    <a:pt x="9" y="0"/>
                    <a:pt x="9" y="0"/>
                    <a:pt x="9" y="0"/>
                  </a:cubicBezTo>
                  <a:cubicBezTo>
                    <a:pt x="9" y="0"/>
                    <a:pt x="9" y="0"/>
                    <a:pt x="9" y="0"/>
                  </a:cubicBezTo>
                  <a:cubicBezTo>
                    <a:pt x="7" y="0"/>
                    <a:pt x="7" y="0"/>
                    <a:pt x="7" y="0"/>
                  </a:cubicBezTo>
                  <a:cubicBezTo>
                    <a:pt x="7" y="0"/>
                    <a:pt x="7" y="0"/>
                    <a:pt x="7" y="0"/>
                  </a:cubicBezTo>
                  <a:cubicBezTo>
                    <a:pt x="8" y="1"/>
                    <a:pt x="8" y="1"/>
                    <a:pt x="8" y="1"/>
                  </a:cubicBezTo>
                  <a:cubicBezTo>
                    <a:pt x="8" y="1"/>
                    <a:pt x="8" y="1"/>
                    <a:pt x="8" y="1"/>
                  </a:cubicBezTo>
                  <a:cubicBezTo>
                    <a:pt x="8" y="1"/>
                    <a:pt x="8" y="1"/>
                    <a:pt x="8" y="1"/>
                  </a:cubicBezTo>
                  <a:cubicBezTo>
                    <a:pt x="7" y="3"/>
                    <a:pt x="7" y="3"/>
                    <a:pt x="7" y="3"/>
                  </a:cubicBezTo>
                  <a:cubicBezTo>
                    <a:pt x="7" y="3"/>
                    <a:pt x="6" y="2"/>
                    <a:pt x="6" y="1"/>
                  </a:cubicBezTo>
                  <a:cubicBezTo>
                    <a:pt x="6" y="0"/>
                    <a:pt x="6" y="0"/>
                    <a:pt x="6" y="0"/>
                  </a:cubicBezTo>
                  <a:cubicBezTo>
                    <a:pt x="6" y="0"/>
                    <a:pt x="6" y="0"/>
                    <a:pt x="6" y="0"/>
                  </a:cubicBezTo>
                  <a:cubicBezTo>
                    <a:pt x="5" y="0"/>
                    <a:pt x="4" y="0"/>
                    <a:pt x="4" y="0"/>
                  </a:cubicBezTo>
                  <a:cubicBezTo>
                    <a:pt x="4" y="0"/>
                    <a:pt x="4" y="0"/>
                    <a:pt x="4" y="0"/>
                  </a:cubicBezTo>
                  <a:cubicBezTo>
                    <a:pt x="3" y="1"/>
                    <a:pt x="3" y="1"/>
                    <a:pt x="3" y="1"/>
                  </a:cubicBezTo>
                  <a:cubicBezTo>
                    <a:pt x="3" y="2"/>
                    <a:pt x="3" y="2"/>
                    <a:pt x="3" y="2"/>
                  </a:cubicBezTo>
                  <a:cubicBezTo>
                    <a:pt x="0" y="10"/>
                    <a:pt x="0" y="10"/>
                    <a:pt x="0" y="10"/>
                  </a:cubicBezTo>
                  <a:cubicBezTo>
                    <a:pt x="0" y="10"/>
                    <a:pt x="0" y="11"/>
                    <a:pt x="1" y="11"/>
                  </a:cubicBezTo>
                  <a:cubicBezTo>
                    <a:pt x="1" y="11"/>
                    <a:pt x="1" y="11"/>
                    <a:pt x="1" y="11"/>
                  </a:cubicBezTo>
                  <a:cubicBezTo>
                    <a:pt x="2" y="11"/>
                    <a:pt x="2" y="11"/>
                    <a:pt x="3" y="11"/>
                  </a:cubicBezTo>
                  <a:cubicBezTo>
                    <a:pt x="4" y="6"/>
                    <a:pt x="4" y="6"/>
                    <a:pt x="4" y="6"/>
                  </a:cubicBezTo>
                  <a:cubicBezTo>
                    <a:pt x="4" y="9"/>
                    <a:pt x="4" y="9"/>
                    <a:pt x="4" y="9"/>
                  </a:cubicBezTo>
                  <a:cubicBezTo>
                    <a:pt x="4" y="9"/>
                    <a:pt x="4" y="9"/>
                    <a:pt x="4" y="9"/>
                  </a:cubicBezTo>
                  <a:cubicBezTo>
                    <a:pt x="4" y="9"/>
                    <a:pt x="4" y="9"/>
                    <a:pt x="4" y="9"/>
                  </a:cubicBezTo>
                  <a:cubicBezTo>
                    <a:pt x="4" y="10"/>
                    <a:pt x="4" y="10"/>
                    <a:pt x="4" y="10"/>
                  </a:cubicBezTo>
                  <a:cubicBezTo>
                    <a:pt x="4" y="12"/>
                    <a:pt x="4" y="12"/>
                    <a:pt x="4" y="12"/>
                  </a:cubicBezTo>
                  <a:cubicBezTo>
                    <a:pt x="4" y="23"/>
                    <a:pt x="4" y="23"/>
                    <a:pt x="4" y="23"/>
                  </a:cubicBezTo>
                  <a:cubicBezTo>
                    <a:pt x="4" y="24"/>
                    <a:pt x="5" y="25"/>
                    <a:pt x="6" y="25"/>
                  </a:cubicBezTo>
                  <a:cubicBezTo>
                    <a:pt x="7" y="25"/>
                    <a:pt x="8" y="24"/>
                    <a:pt x="8" y="23"/>
                  </a:cubicBezTo>
                  <a:cubicBezTo>
                    <a:pt x="8" y="12"/>
                    <a:pt x="8" y="12"/>
                    <a:pt x="8" y="12"/>
                  </a:cubicBezTo>
                  <a:cubicBezTo>
                    <a:pt x="9" y="12"/>
                    <a:pt x="9" y="12"/>
                    <a:pt x="9" y="12"/>
                  </a:cubicBezTo>
                  <a:cubicBezTo>
                    <a:pt x="9" y="12"/>
                    <a:pt x="9" y="12"/>
                    <a:pt x="9" y="12"/>
                  </a:cubicBezTo>
                  <a:cubicBezTo>
                    <a:pt x="9" y="13"/>
                    <a:pt x="9" y="13"/>
                    <a:pt x="9" y="13"/>
                  </a:cubicBezTo>
                  <a:cubicBezTo>
                    <a:pt x="9" y="23"/>
                    <a:pt x="9" y="23"/>
                    <a:pt x="9" y="23"/>
                  </a:cubicBezTo>
                  <a:cubicBezTo>
                    <a:pt x="9" y="24"/>
                    <a:pt x="9" y="25"/>
                    <a:pt x="10" y="25"/>
                  </a:cubicBezTo>
                  <a:cubicBezTo>
                    <a:pt x="11" y="25"/>
                    <a:pt x="12" y="25"/>
                    <a:pt x="12" y="24"/>
                  </a:cubicBezTo>
                  <a:cubicBezTo>
                    <a:pt x="12" y="24"/>
                    <a:pt x="12" y="23"/>
                    <a:pt x="12" y="23"/>
                  </a:cubicBezTo>
                  <a:cubicBezTo>
                    <a:pt x="12" y="21"/>
                    <a:pt x="12" y="21"/>
                    <a:pt x="12" y="21"/>
                  </a:cubicBezTo>
                  <a:cubicBezTo>
                    <a:pt x="12" y="9"/>
                    <a:pt x="12" y="9"/>
                    <a:pt x="12" y="9"/>
                  </a:cubicBezTo>
                  <a:cubicBezTo>
                    <a:pt x="12" y="9"/>
                    <a:pt x="12" y="9"/>
                    <a:pt x="12" y="9"/>
                  </a:cubicBezTo>
                  <a:cubicBezTo>
                    <a:pt x="12" y="9"/>
                    <a:pt x="12" y="9"/>
                    <a:pt x="12" y="9"/>
                  </a:cubicBezTo>
                  <a:cubicBezTo>
                    <a:pt x="12" y="6"/>
                    <a:pt x="12" y="6"/>
                    <a:pt x="12" y="6"/>
                  </a:cubicBezTo>
                  <a:cubicBezTo>
                    <a:pt x="13" y="7"/>
                    <a:pt x="13" y="7"/>
                    <a:pt x="13" y="7"/>
                  </a:cubicBezTo>
                  <a:cubicBezTo>
                    <a:pt x="13" y="8"/>
                    <a:pt x="13" y="8"/>
                    <a:pt x="13" y="8"/>
                  </a:cubicBezTo>
                  <a:cubicBezTo>
                    <a:pt x="13" y="8"/>
                    <a:pt x="14" y="8"/>
                    <a:pt x="14" y="8"/>
                  </a:cubicBezTo>
                  <a:cubicBezTo>
                    <a:pt x="14" y="8"/>
                    <a:pt x="15" y="8"/>
                    <a:pt x="15" y="8"/>
                  </a:cubicBezTo>
                  <a:cubicBezTo>
                    <a:pt x="16" y="7"/>
                    <a:pt x="16" y="7"/>
                    <a:pt x="16" y="7"/>
                  </a:cubicBezTo>
                  <a:cubicBezTo>
                    <a:pt x="18" y="4"/>
                    <a:pt x="18" y="4"/>
                    <a:pt x="18" y="4"/>
                  </a:cubicBezTo>
                  <a:cubicBezTo>
                    <a:pt x="18" y="4"/>
                    <a:pt x="18" y="3"/>
                    <a:pt x="18" y="3"/>
                  </a:cubicBezTo>
                  <a:cubicBezTo>
                    <a:pt x="18" y="2"/>
                    <a:pt x="17" y="2"/>
                    <a:pt x="17" y="2"/>
                  </a:cubicBezTo>
                  <a:cubicBezTo>
                    <a:pt x="17" y="2"/>
                    <a:pt x="16" y="2"/>
                    <a:pt x="16" y="3"/>
                  </a:cubicBezTo>
                  <a:cubicBezTo>
                    <a:pt x="15" y="4"/>
                    <a:pt x="15" y="4"/>
                    <a:pt x="15" y="4"/>
                  </a:cubicBezTo>
                  <a:cubicBezTo>
                    <a:pt x="14" y="2"/>
                    <a:pt x="14" y="2"/>
                    <a:pt x="14" y="2"/>
                  </a:cubicBezTo>
                  <a:cubicBezTo>
                    <a:pt x="13" y="1"/>
                    <a:pt x="13" y="1"/>
                    <a:pt x="13" y="1"/>
                  </a:cubicBezTo>
                  <a:cubicBezTo>
                    <a:pt x="13" y="0"/>
                    <a:pt x="13" y="0"/>
                    <a:pt x="13" y="0"/>
                  </a:cubicBezTo>
                  <a:cubicBezTo>
                    <a:pt x="13" y="0"/>
                    <a:pt x="13" y="0"/>
                    <a:pt x="13" y="0"/>
                  </a:cubicBezTo>
                  <a:cubicBezTo>
                    <a:pt x="12" y="0"/>
                    <a:pt x="12" y="0"/>
                    <a:pt x="11"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5" name="Google Shape;815;p82"/>
            <p:cNvSpPr/>
            <p:nvPr/>
          </p:nvSpPr>
          <p:spPr>
            <a:xfrm>
              <a:off x="6779796" y="1685311"/>
              <a:ext cx="23581" cy="26949"/>
            </a:xfrm>
            <a:custGeom>
              <a:rect b="b" l="l" r="r" t="t"/>
              <a:pathLst>
                <a:path extrusionOk="0" h="8" w="7">
                  <a:moveTo>
                    <a:pt x="4" y="0"/>
                  </a:moveTo>
                  <a:cubicBezTo>
                    <a:pt x="4" y="0"/>
                    <a:pt x="4" y="0"/>
                    <a:pt x="4" y="0"/>
                  </a:cubicBezTo>
                  <a:cubicBezTo>
                    <a:pt x="3" y="0"/>
                    <a:pt x="3" y="0"/>
                    <a:pt x="3" y="0"/>
                  </a:cubicBezTo>
                  <a:cubicBezTo>
                    <a:pt x="3" y="0"/>
                    <a:pt x="3" y="0"/>
                    <a:pt x="3" y="0"/>
                  </a:cubicBezTo>
                  <a:cubicBezTo>
                    <a:pt x="3" y="0"/>
                    <a:pt x="3" y="0"/>
                    <a:pt x="3" y="0"/>
                  </a:cubicBezTo>
                  <a:cubicBezTo>
                    <a:pt x="3" y="0"/>
                    <a:pt x="3" y="0"/>
                    <a:pt x="3" y="0"/>
                  </a:cubicBezTo>
                  <a:cubicBezTo>
                    <a:pt x="3" y="0"/>
                    <a:pt x="3" y="0"/>
                    <a:pt x="2" y="1"/>
                  </a:cubicBezTo>
                  <a:cubicBezTo>
                    <a:pt x="3" y="1"/>
                    <a:pt x="3" y="1"/>
                    <a:pt x="3" y="1"/>
                  </a:cubicBezTo>
                  <a:cubicBezTo>
                    <a:pt x="2" y="1"/>
                    <a:pt x="1" y="2"/>
                    <a:pt x="1" y="3"/>
                  </a:cubicBezTo>
                  <a:cubicBezTo>
                    <a:pt x="1" y="3"/>
                    <a:pt x="1" y="3"/>
                    <a:pt x="1" y="3"/>
                  </a:cubicBezTo>
                  <a:cubicBezTo>
                    <a:pt x="0" y="3"/>
                    <a:pt x="0" y="3"/>
                    <a:pt x="0" y="4"/>
                  </a:cubicBezTo>
                  <a:cubicBezTo>
                    <a:pt x="0" y="4"/>
                    <a:pt x="0" y="5"/>
                    <a:pt x="1" y="5"/>
                  </a:cubicBezTo>
                  <a:cubicBezTo>
                    <a:pt x="1" y="6"/>
                    <a:pt x="2" y="8"/>
                    <a:pt x="4" y="8"/>
                  </a:cubicBezTo>
                  <a:cubicBezTo>
                    <a:pt x="5" y="8"/>
                    <a:pt x="6" y="6"/>
                    <a:pt x="7" y="5"/>
                  </a:cubicBezTo>
                  <a:cubicBezTo>
                    <a:pt x="7" y="4"/>
                    <a:pt x="7" y="4"/>
                    <a:pt x="7" y="4"/>
                  </a:cubicBezTo>
                  <a:cubicBezTo>
                    <a:pt x="7" y="3"/>
                    <a:pt x="7" y="3"/>
                    <a:pt x="7" y="3"/>
                  </a:cubicBezTo>
                  <a:cubicBezTo>
                    <a:pt x="7" y="3"/>
                    <a:pt x="7" y="3"/>
                    <a:pt x="7" y="3"/>
                  </a:cubicBezTo>
                  <a:cubicBezTo>
                    <a:pt x="6" y="2"/>
                    <a:pt x="5" y="1"/>
                    <a:pt x="4" y="0"/>
                  </a:cubicBezTo>
                  <a:cubicBezTo>
                    <a:pt x="4" y="0"/>
                    <a:pt x="4" y="0"/>
                    <a:pt x="4"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6" name="Google Shape;816;p82"/>
            <p:cNvSpPr/>
            <p:nvPr/>
          </p:nvSpPr>
          <p:spPr>
            <a:xfrm>
              <a:off x="6762952" y="1715629"/>
              <a:ext cx="64004" cy="84216"/>
            </a:xfrm>
            <a:custGeom>
              <a:rect b="b" l="l" r="r" t="t"/>
              <a:pathLst>
                <a:path extrusionOk="0" h="25" w="19">
                  <a:moveTo>
                    <a:pt x="11" y="0"/>
                  </a:moveTo>
                  <a:cubicBezTo>
                    <a:pt x="10" y="0"/>
                    <a:pt x="10" y="0"/>
                    <a:pt x="10" y="0"/>
                  </a:cubicBezTo>
                  <a:cubicBezTo>
                    <a:pt x="11" y="1"/>
                    <a:pt x="11" y="1"/>
                    <a:pt x="11" y="1"/>
                  </a:cubicBezTo>
                  <a:cubicBezTo>
                    <a:pt x="11" y="2"/>
                    <a:pt x="10" y="3"/>
                    <a:pt x="10" y="3"/>
                  </a:cubicBezTo>
                  <a:cubicBezTo>
                    <a:pt x="9" y="1"/>
                    <a:pt x="9" y="1"/>
                    <a:pt x="9" y="1"/>
                  </a:cubicBezTo>
                  <a:cubicBezTo>
                    <a:pt x="9" y="1"/>
                    <a:pt x="9" y="1"/>
                    <a:pt x="9" y="1"/>
                  </a:cubicBezTo>
                  <a:cubicBezTo>
                    <a:pt x="9" y="1"/>
                    <a:pt x="9" y="1"/>
                    <a:pt x="9" y="1"/>
                  </a:cubicBezTo>
                  <a:cubicBezTo>
                    <a:pt x="10" y="0"/>
                    <a:pt x="10" y="0"/>
                    <a:pt x="10" y="0"/>
                  </a:cubicBezTo>
                  <a:cubicBezTo>
                    <a:pt x="10" y="0"/>
                    <a:pt x="10" y="0"/>
                    <a:pt x="10"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3"/>
                    <a:pt x="8" y="3"/>
                    <a:pt x="8" y="3"/>
                  </a:cubicBezTo>
                  <a:cubicBezTo>
                    <a:pt x="7" y="3"/>
                    <a:pt x="7" y="2"/>
                    <a:pt x="7" y="1"/>
                  </a:cubicBezTo>
                  <a:cubicBezTo>
                    <a:pt x="7" y="0"/>
                    <a:pt x="7" y="0"/>
                    <a:pt x="7" y="0"/>
                  </a:cubicBezTo>
                  <a:cubicBezTo>
                    <a:pt x="6" y="0"/>
                    <a:pt x="6" y="0"/>
                    <a:pt x="6" y="0"/>
                  </a:cubicBezTo>
                  <a:cubicBezTo>
                    <a:pt x="5" y="0"/>
                    <a:pt x="5" y="0"/>
                    <a:pt x="4" y="0"/>
                  </a:cubicBezTo>
                  <a:cubicBezTo>
                    <a:pt x="4" y="0"/>
                    <a:pt x="4" y="0"/>
                    <a:pt x="4" y="0"/>
                  </a:cubicBezTo>
                  <a:cubicBezTo>
                    <a:pt x="4" y="1"/>
                    <a:pt x="4" y="1"/>
                    <a:pt x="4" y="1"/>
                  </a:cubicBezTo>
                  <a:cubicBezTo>
                    <a:pt x="3" y="2"/>
                    <a:pt x="3" y="2"/>
                    <a:pt x="3" y="2"/>
                  </a:cubicBezTo>
                  <a:cubicBezTo>
                    <a:pt x="1" y="7"/>
                    <a:pt x="1" y="7"/>
                    <a:pt x="1" y="7"/>
                  </a:cubicBezTo>
                  <a:cubicBezTo>
                    <a:pt x="0" y="10"/>
                    <a:pt x="0" y="10"/>
                    <a:pt x="0" y="10"/>
                  </a:cubicBezTo>
                  <a:cubicBezTo>
                    <a:pt x="0" y="10"/>
                    <a:pt x="0" y="10"/>
                    <a:pt x="0" y="10"/>
                  </a:cubicBezTo>
                  <a:cubicBezTo>
                    <a:pt x="0" y="10"/>
                    <a:pt x="0" y="11"/>
                    <a:pt x="1" y="11"/>
                  </a:cubicBezTo>
                  <a:cubicBezTo>
                    <a:pt x="1" y="11"/>
                    <a:pt x="1" y="11"/>
                    <a:pt x="2" y="11"/>
                  </a:cubicBezTo>
                  <a:cubicBezTo>
                    <a:pt x="2" y="11"/>
                    <a:pt x="3" y="11"/>
                    <a:pt x="3" y="11"/>
                  </a:cubicBezTo>
                  <a:cubicBezTo>
                    <a:pt x="5" y="6"/>
                    <a:pt x="5" y="6"/>
                    <a:pt x="5" y="6"/>
                  </a:cubicBezTo>
                  <a:cubicBezTo>
                    <a:pt x="5" y="9"/>
                    <a:pt x="5" y="9"/>
                    <a:pt x="5" y="9"/>
                  </a:cubicBezTo>
                  <a:cubicBezTo>
                    <a:pt x="5" y="9"/>
                    <a:pt x="5" y="9"/>
                    <a:pt x="5" y="9"/>
                  </a:cubicBezTo>
                  <a:cubicBezTo>
                    <a:pt x="5" y="9"/>
                    <a:pt x="5" y="9"/>
                    <a:pt x="5" y="9"/>
                  </a:cubicBezTo>
                  <a:cubicBezTo>
                    <a:pt x="5" y="23"/>
                    <a:pt x="5" y="23"/>
                    <a:pt x="5" y="23"/>
                  </a:cubicBezTo>
                  <a:cubicBezTo>
                    <a:pt x="5" y="24"/>
                    <a:pt x="6" y="25"/>
                    <a:pt x="6" y="25"/>
                  </a:cubicBezTo>
                  <a:cubicBezTo>
                    <a:pt x="7" y="25"/>
                    <a:pt x="8" y="24"/>
                    <a:pt x="8" y="23"/>
                  </a:cubicBezTo>
                  <a:cubicBezTo>
                    <a:pt x="8" y="12"/>
                    <a:pt x="8" y="12"/>
                    <a:pt x="8" y="12"/>
                  </a:cubicBezTo>
                  <a:cubicBezTo>
                    <a:pt x="9" y="12"/>
                    <a:pt x="9" y="12"/>
                    <a:pt x="9" y="12"/>
                  </a:cubicBezTo>
                  <a:cubicBezTo>
                    <a:pt x="9" y="23"/>
                    <a:pt x="9" y="23"/>
                    <a:pt x="9" y="23"/>
                  </a:cubicBezTo>
                  <a:cubicBezTo>
                    <a:pt x="9" y="24"/>
                    <a:pt x="10" y="25"/>
                    <a:pt x="11" y="25"/>
                  </a:cubicBezTo>
                  <a:cubicBezTo>
                    <a:pt x="12" y="25"/>
                    <a:pt x="12" y="24"/>
                    <a:pt x="12" y="23"/>
                  </a:cubicBezTo>
                  <a:cubicBezTo>
                    <a:pt x="12" y="10"/>
                    <a:pt x="12" y="10"/>
                    <a:pt x="12" y="10"/>
                  </a:cubicBezTo>
                  <a:cubicBezTo>
                    <a:pt x="12" y="9"/>
                    <a:pt x="12" y="9"/>
                    <a:pt x="12" y="9"/>
                  </a:cubicBezTo>
                  <a:cubicBezTo>
                    <a:pt x="12" y="9"/>
                    <a:pt x="12" y="9"/>
                    <a:pt x="12" y="9"/>
                  </a:cubicBezTo>
                  <a:cubicBezTo>
                    <a:pt x="12" y="9"/>
                    <a:pt x="12" y="9"/>
                    <a:pt x="12" y="9"/>
                  </a:cubicBezTo>
                  <a:cubicBezTo>
                    <a:pt x="12" y="8"/>
                    <a:pt x="12" y="8"/>
                    <a:pt x="12" y="8"/>
                  </a:cubicBezTo>
                  <a:cubicBezTo>
                    <a:pt x="12" y="6"/>
                    <a:pt x="12" y="6"/>
                    <a:pt x="12" y="6"/>
                  </a:cubicBezTo>
                  <a:cubicBezTo>
                    <a:pt x="13" y="7"/>
                    <a:pt x="13" y="7"/>
                    <a:pt x="13" y="7"/>
                  </a:cubicBezTo>
                  <a:cubicBezTo>
                    <a:pt x="13" y="8"/>
                    <a:pt x="13" y="8"/>
                    <a:pt x="13" y="8"/>
                  </a:cubicBezTo>
                  <a:cubicBezTo>
                    <a:pt x="14" y="8"/>
                    <a:pt x="14" y="8"/>
                    <a:pt x="14" y="8"/>
                  </a:cubicBezTo>
                  <a:cubicBezTo>
                    <a:pt x="14" y="8"/>
                    <a:pt x="15" y="8"/>
                    <a:pt x="15" y="8"/>
                  </a:cubicBezTo>
                  <a:cubicBezTo>
                    <a:pt x="16" y="7"/>
                    <a:pt x="16" y="7"/>
                    <a:pt x="16" y="7"/>
                  </a:cubicBezTo>
                  <a:cubicBezTo>
                    <a:pt x="18" y="4"/>
                    <a:pt x="18" y="4"/>
                    <a:pt x="18" y="4"/>
                  </a:cubicBezTo>
                  <a:cubicBezTo>
                    <a:pt x="19" y="4"/>
                    <a:pt x="19" y="3"/>
                    <a:pt x="18" y="3"/>
                  </a:cubicBezTo>
                  <a:cubicBezTo>
                    <a:pt x="18" y="2"/>
                    <a:pt x="18" y="2"/>
                    <a:pt x="17" y="2"/>
                  </a:cubicBezTo>
                  <a:cubicBezTo>
                    <a:pt x="17" y="2"/>
                    <a:pt x="17" y="2"/>
                    <a:pt x="16" y="3"/>
                  </a:cubicBezTo>
                  <a:cubicBezTo>
                    <a:pt x="15" y="4"/>
                    <a:pt x="15" y="4"/>
                    <a:pt x="15" y="4"/>
                  </a:cubicBezTo>
                  <a:cubicBezTo>
                    <a:pt x="14" y="2"/>
                    <a:pt x="14" y="2"/>
                    <a:pt x="14" y="2"/>
                  </a:cubicBezTo>
                  <a:cubicBezTo>
                    <a:pt x="14" y="1"/>
                    <a:pt x="14" y="1"/>
                    <a:pt x="14" y="1"/>
                  </a:cubicBezTo>
                  <a:cubicBezTo>
                    <a:pt x="13" y="0"/>
                    <a:pt x="13" y="0"/>
                    <a:pt x="13" y="0"/>
                  </a:cubicBezTo>
                  <a:cubicBezTo>
                    <a:pt x="13" y="0"/>
                    <a:pt x="13" y="0"/>
                    <a:pt x="13" y="0"/>
                  </a:cubicBezTo>
                  <a:cubicBezTo>
                    <a:pt x="13" y="0"/>
                    <a:pt x="12" y="0"/>
                    <a:pt x="11"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7" name="Google Shape;817;p82"/>
            <p:cNvSpPr/>
            <p:nvPr/>
          </p:nvSpPr>
          <p:spPr>
            <a:xfrm>
              <a:off x="6655156" y="1685311"/>
              <a:ext cx="20212" cy="26949"/>
            </a:xfrm>
            <a:custGeom>
              <a:rect b="b" l="l" r="r" t="t"/>
              <a:pathLst>
                <a:path extrusionOk="0" h="8" w="6">
                  <a:moveTo>
                    <a:pt x="4" y="0"/>
                  </a:moveTo>
                  <a:cubicBezTo>
                    <a:pt x="3" y="0"/>
                    <a:pt x="3" y="0"/>
                    <a:pt x="3" y="0"/>
                  </a:cubicBezTo>
                  <a:cubicBezTo>
                    <a:pt x="2" y="0"/>
                    <a:pt x="2" y="0"/>
                    <a:pt x="2" y="0"/>
                  </a:cubicBezTo>
                  <a:cubicBezTo>
                    <a:pt x="3" y="0"/>
                    <a:pt x="3" y="0"/>
                    <a:pt x="3" y="0"/>
                  </a:cubicBezTo>
                  <a:cubicBezTo>
                    <a:pt x="3" y="0"/>
                    <a:pt x="3" y="0"/>
                    <a:pt x="3" y="0"/>
                  </a:cubicBezTo>
                  <a:cubicBezTo>
                    <a:pt x="3" y="0"/>
                    <a:pt x="2" y="0"/>
                    <a:pt x="2" y="0"/>
                  </a:cubicBezTo>
                  <a:cubicBezTo>
                    <a:pt x="2" y="0"/>
                    <a:pt x="2" y="0"/>
                    <a:pt x="2" y="1"/>
                  </a:cubicBezTo>
                  <a:cubicBezTo>
                    <a:pt x="2" y="1"/>
                    <a:pt x="2" y="1"/>
                    <a:pt x="2" y="1"/>
                  </a:cubicBezTo>
                  <a:cubicBezTo>
                    <a:pt x="1" y="1"/>
                    <a:pt x="0" y="2"/>
                    <a:pt x="0" y="3"/>
                  </a:cubicBezTo>
                  <a:cubicBezTo>
                    <a:pt x="0" y="3"/>
                    <a:pt x="0" y="3"/>
                    <a:pt x="0" y="3"/>
                  </a:cubicBezTo>
                  <a:cubicBezTo>
                    <a:pt x="0" y="3"/>
                    <a:pt x="0" y="3"/>
                    <a:pt x="0" y="4"/>
                  </a:cubicBezTo>
                  <a:cubicBezTo>
                    <a:pt x="0" y="4"/>
                    <a:pt x="0" y="5"/>
                    <a:pt x="0" y="5"/>
                  </a:cubicBezTo>
                  <a:cubicBezTo>
                    <a:pt x="0" y="6"/>
                    <a:pt x="2" y="8"/>
                    <a:pt x="3" y="8"/>
                  </a:cubicBezTo>
                  <a:cubicBezTo>
                    <a:pt x="4" y="8"/>
                    <a:pt x="6" y="6"/>
                    <a:pt x="6" y="5"/>
                  </a:cubicBezTo>
                  <a:cubicBezTo>
                    <a:pt x="6" y="4"/>
                    <a:pt x="6" y="4"/>
                    <a:pt x="6" y="4"/>
                  </a:cubicBezTo>
                  <a:cubicBezTo>
                    <a:pt x="6" y="3"/>
                    <a:pt x="6" y="3"/>
                    <a:pt x="6" y="3"/>
                  </a:cubicBezTo>
                  <a:cubicBezTo>
                    <a:pt x="6" y="3"/>
                    <a:pt x="6" y="3"/>
                    <a:pt x="6" y="3"/>
                  </a:cubicBezTo>
                  <a:cubicBezTo>
                    <a:pt x="6" y="2"/>
                    <a:pt x="5" y="1"/>
                    <a:pt x="3" y="0"/>
                  </a:cubicBezTo>
                  <a:cubicBezTo>
                    <a:pt x="4" y="0"/>
                    <a:pt x="4" y="0"/>
                    <a:pt x="4"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8" name="Google Shape;818;p82"/>
            <p:cNvSpPr/>
            <p:nvPr/>
          </p:nvSpPr>
          <p:spPr>
            <a:xfrm>
              <a:off x="6634944" y="1715629"/>
              <a:ext cx="64004" cy="84216"/>
            </a:xfrm>
            <a:custGeom>
              <a:rect b="b" l="l" r="r" t="t"/>
              <a:pathLst>
                <a:path extrusionOk="0" h="25" w="19">
                  <a:moveTo>
                    <a:pt x="12" y="0"/>
                  </a:moveTo>
                  <a:cubicBezTo>
                    <a:pt x="11" y="0"/>
                    <a:pt x="11" y="0"/>
                    <a:pt x="11" y="0"/>
                  </a:cubicBezTo>
                  <a:cubicBezTo>
                    <a:pt x="11" y="1"/>
                    <a:pt x="11" y="1"/>
                    <a:pt x="11" y="1"/>
                  </a:cubicBezTo>
                  <a:cubicBezTo>
                    <a:pt x="11" y="2"/>
                    <a:pt x="11" y="3"/>
                    <a:pt x="10" y="3"/>
                  </a:cubicBezTo>
                  <a:cubicBezTo>
                    <a:pt x="10" y="1"/>
                    <a:pt x="10" y="1"/>
                    <a:pt x="10" y="1"/>
                  </a:cubicBezTo>
                  <a:cubicBezTo>
                    <a:pt x="10" y="1"/>
                    <a:pt x="10" y="1"/>
                    <a:pt x="10" y="1"/>
                  </a:cubicBezTo>
                  <a:cubicBezTo>
                    <a:pt x="10" y="1"/>
                    <a:pt x="10" y="1"/>
                    <a:pt x="10" y="1"/>
                  </a:cubicBezTo>
                  <a:cubicBezTo>
                    <a:pt x="10" y="0"/>
                    <a:pt x="10" y="0"/>
                    <a:pt x="10" y="0"/>
                  </a:cubicBezTo>
                  <a:cubicBezTo>
                    <a:pt x="10" y="0"/>
                    <a:pt x="10" y="0"/>
                    <a:pt x="10"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3"/>
                    <a:pt x="8" y="3"/>
                    <a:pt x="8" y="3"/>
                  </a:cubicBezTo>
                  <a:cubicBezTo>
                    <a:pt x="7" y="3"/>
                    <a:pt x="7" y="2"/>
                    <a:pt x="7" y="1"/>
                  </a:cubicBezTo>
                  <a:cubicBezTo>
                    <a:pt x="7" y="0"/>
                    <a:pt x="7" y="0"/>
                    <a:pt x="7" y="0"/>
                  </a:cubicBezTo>
                  <a:cubicBezTo>
                    <a:pt x="6" y="0"/>
                    <a:pt x="6" y="0"/>
                    <a:pt x="6" y="0"/>
                  </a:cubicBezTo>
                  <a:cubicBezTo>
                    <a:pt x="6" y="0"/>
                    <a:pt x="5" y="0"/>
                    <a:pt x="5" y="0"/>
                  </a:cubicBezTo>
                  <a:cubicBezTo>
                    <a:pt x="5" y="0"/>
                    <a:pt x="5" y="0"/>
                    <a:pt x="5" y="0"/>
                  </a:cubicBezTo>
                  <a:cubicBezTo>
                    <a:pt x="4" y="1"/>
                    <a:pt x="4" y="1"/>
                    <a:pt x="4" y="1"/>
                  </a:cubicBezTo>
                  <a:cubicBezTo>
                    <a:pt x="4" y="2"/>
                    <a:pt x="4" y="2"/>
                    <a:pt x="4" y="2"/>
                  </a:cubicBezTo>
                  <a:cubicBezTo>
                    <a:pt x="1" y="10"/>
                    <a:pt x="1" y="10"/>
                    <a:pt x="1" y="10"/>
                  </a:cubicBezTo>
                  <a:cubicBezTo>
                    <a:pt x="0" y="10"/>
                    <a:pt x="1" y="11"/>
                    <a:pt x="2" y="11"/>
                  </a:cubicBezTo>
                  <a:cubicBezTo>
                    <a:pt x="2" y="11"/>
                    <a:pt x="2" y="11"/>
                    <a:pt x="2" y="11"/>
                  </a:cubicBezTo>
                  <a:cubicBezTo>
                    <a:pt x="3" y="11"/>
                    <a:pt x="3" y="11"/>
                    <a:pt x="3" y="11"/>
                  </a:cubicBezTo>
                  <a:cubicBezTo>
                    <a:pt x="5" y="6"/>
                    <a:pt x="5" y="6"/>
                    <a:pt x="5" y="6"/>
                  </a:cubicBezTo>
                  <a:cubicBezTo>
                    <a:pt x="5" y="9"/>
                    <a:pt x="5" y="9"/>
                    <a:pt x="5" y="9"/>
                  </a:cubicBezTo>
                  <a:cubicBezTo>
                    <a:pt x="5" y="9"/>
                    <a:pt x="5" y="9"/>
                    <a:pt x="5" y="9"/>
                  </a:cubicBezTo>
                  <a:cubicBezTo>
                    <a:pt x="5" y="9"/>
                    <a:pt x="5" y="9"/>
                    <a:pt x="5" y="9"/>
                  </a:cubicBezTo>
                  <a:cubicBezTo>
                    <a:pt x="5" y="23"/>
                    <a:pt x="5" y="23"/>
                    <a:pt x="5" y="23"/>
                  </a:cubicBezTo>
                  <a:cubicBezTo>
                    <a:pt x="5" y="24"/>
                    <a:pt x="6" y="25"/>
                    <a:pt x="7" y="25"/>
                  </a:cubicBezTo>
                  <a:cubicBezTo>
                    <a:pt x="8" y="25"/>
                    <a:pt x="9" y="24"/>
                    <a:pt x="9" y="23"/>
                  </a:cubicBezTo>
                  <a:cubicBezTo>
                    <a:pt x="9" y="12"/>
                    <a:pt x="9" y="12"/>
                    <a:pt x="9" y="12"/>
                  </a:cubicBezTo>
                  <a:cubicBezTo>
                    <a:pt x="9" y="12"/>
                    <a:pt x="9" y="12"/>
                    <a:pt x="9" y="12"/>
                  </a:cubicBezTo>
                  <a:cubicBezTo>
                    <a:pt x="9" y="23"/>
                    <a:pt x="9" y="23"/>
                    <a:pt x="9" y="23"/>
                  </a:cubicBezTo>
                  <a:cubicBezTo>
                    <a:pt x="9" y="23"/>
                    <a:pt x="9" y="23"/>
                    <a:pt x="9" y="23"/>
                  </a:cubicBezTo>
                  <a:cubicBezTo>
                    <a:pt x="10" y="24"/>
                    <a:pt x="10" y="25"/>
                    <a:pt x="11" y="25"/>
                  </a:cubicBezTo>
                  <a:cubicBezTo>
                    <a:pt x="11" y="25"/>
                    <a:pt x="12" y="25"/>
                    <a:pt x="12" y="25"/>
                  </a:cubicBezTo>
                  <a:cubicBezTo>
                    <a:pt x="12" y="24"/>
                    <a:pt x="13" y="24"/>
                    <a:pt x="13" y="23"/>
                  </a:cubicBezTo>
                  <a:cubicBezTo>
                    <a:pt x="13" y="16"/>
                    <a:pt x="13" y="16"/>
                    <a:pt x="13" y="16"/>
                  </a:cubicBezTo>
                  <a:cubicBezTo>
                    <a:pt x="13" y="13"/>
                    <a:pt x="13" y="13"/>
                    <a:pt x="13" y="13"/>
                  </a:cubicBezTo>
                  <a:cubicBezTo>
                    <a:pt x="13" y="9"/>
                    <a:pt x="13" y="9"/>
                    <a:pt x="13" y="9"/>
                  </a:cubicBezTo>
                  <a:cubicBezTo>
                    <a:pt x="13" y="9"/>
                    <a:pt x="13" y="9"/>
                    <a:pt x="13" y="9"/>
                  </a:cubicBezTo>
                  <a:cubicBezTo>
                    <a:pt x="13" y="9"/>
                    <a:pt x="13" y="9"/>
                    <a:pt x="13" y="9"/>
                  </a:cubicBezTo>
                  <a:cubicBezTo>
                    <a:pt x="13" y="6"/>
                    <a:pt x="13" y="6"/>
                    <a:pt x="13" y="6"/>
                  </a:cubicBezTo>
                  <a:cubicBezTo>
                    <a:pt x="13" y="7"/>
                    <a:pt x="13" y="7"/>
                    <a:pt x="13" y="7"/>
                  </a:cubicBezTo>
                  <a:cubicBezTo>
                    <a:pt x="14" y="8"/>
                    <a:pt x="14" y="8"/>
                    <a:pt x="14" y="8"/>
                  </a:cubicBezTo>
                  <a:cubicBezTo>
                    <a:pt x="14" y="8"/>
                    <a:pt x="14" y="8"/>
                    <a:pt x="14" y="8"/>
                  </a:cubicBezTo>
                  <a:cubicBezTo>
                    <a:pt x="15" y="8"/>
                    <a:pt x="15" y="8"/>
                    <a:pt x="15" y="8"/>
                  </a:cubicBezTo>
                  <a:cubicBezTo>
                    <a:pt x="16" y="7"/>
                    <a:pt x="16" y="7"/>
                    <a:pt x="16" y="7"/>
                  </a:cubicBezTo>
                  <a:cubicBezTo>
                    <a:pt x="19" y="4"/>
                    <a:pt x="19" y="4"/>
                    <a:pt x="19" y="4"/>
                  </a:cubicBezTo>
                  <a:cubicBezTo>
                    <a:pt x="19" y="4"/>
                    <a:pt x="19" y="3"/>
                    <a:pt x="18" y="3"/>
                  </a:cubicBezTo>
                  <a:cubicBezTo>
                    <a:pt x="18" y="2"/>
                    <a:pt x="18" y="2"/>
                    <a:pt x="18" y="2"/>
                  </a:cubicBezTo>
                  <a:cubicBezTo>
                    <a:pt x="17" y="2"/>
                    <a:pt x="17" y="2"/>
                    <a:pt x="17" y="3"/>
                  </a:cubicBezTo>
                  <a:cubicBezTo>
                    <a:pt x="15" y="4"/>
                    <a:pt x="15" y="4"/>
                    <a:pt x="15" y="4"/>
                  </a:cubicBezTo>
                  <a:cubicBezTo>
                    <a:pt x="14" y="2"/>
                    <a:pt x="14" y="2"/>
                    <a:pt x="14" y="2"/>
                  </a:cubicBezTo>
                  <a:cubicBezTo>
                    <a:pt x="14" y="1"/>
                    <a:pt x="14" y="1"/>
                    <a:pt x="14" y="1"/>
                  </a:cubicBezTo>
                  <a:cubicBezTo>
                    <a:pt x="13" y="0"/>
                    <a:pt x="13" y="0"/>
                    <a:pt x="13" y="0"/>
                  </a:cubicBezTo>
                  <a:cubicBezTo>
                    <a:pt x="13" y="0"/>
                    <a:pt x="13" y="0"/>
                    <a:pt x="13" y="0"/>
                  </a:cubicBezTo>
                  <a:cubicBezTo>
                    <a:pt x="13" y="0"/>
                    <a:pt x="12" y="0"/>
                    <a:pt x="12" y="0"/>
                  </a:cubicBezTo>
                </a:path>
              </a:pathLst>
            </a:custGeom>
            <a:solidFill>
              <a:srgbClr val="CAD6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19" name="Google Shape;819;p82"/>
            <p:cNvSpPr/>
            <p:nvPr/>
          </p:nvSpPr>
          <p:spPr>
            <a:xfrm>
              <a:off x="4943883" y="2032282"/>
              <a:ext cx="47100" cy="43800"/>
            </a:xfrm>
            <a:prstGeom prst="ellipse">
              <a:avLst/>
            </a:pr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0" name="Google Shape;820;p82"/>
            <p:cNvSpPr/>
            <p:nvPr/>
          </p:nvSpPr>
          <p:spPr>
            <a:xfrm>
              <a:off x="5017994" y="2032282"/>
              <a:ext cx="47100" cy="43800"/>
            </a:xfrm>
            <a:prstGeom prst="ellipse">
              <a:avLst/>
            </a:pr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1" name="Google Shape;821;p82"/>
            <p:cNvSpPr/>
            <p:nvPr/>
          </p:nvSpPr>
          <p:spPr>
            <a:xfrm>
              <a:off x="5085366" y="2032282"/>
              <a:ext cx="43800" cy="43800"/>
            </a:xfrm>
            <a:prstGeom prst="ellipse">
              <a:avLst/>
            </a:prstGeom>
            <a:solidFill>
              <a:srgbClr val="BDCC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2" name="Google Shape;822;p82"/>
            <p:cNvSpPr/>
            <p:nvPr/>
          </p:nvSpPr>
          <p:spPr>
            <a:xfrm>
              <a:off x="6213863" y="2965397"/>
              <a:ext cx="515403" cy="202119"/>
            </a:xfrm>
            <a:custGeom>
              <a:rect b="b" l="l" r="r" t="t"/>
              <a:pathLst>
                <a:path extrusionOk="0" h="59" w="151">
                  <a:moveTo>
                    <a:pt x="113" y="14"/>
                  </a:moveTo>
                  <a:cubicBezTo>
                    <a:pt x="50" y="23"/>
                    <a:pt x="50" y="23"/>
                    <a:pt x="50" y="23"/>
                  </a:cubicBezTo>
                  <a:cubicBezTo>
                    <a:pt x="12" y="0"/>
                    <a:pt x="12" y="0"/>
                    <a:pt x="12" y="0"/>
                  </a:cubicBezTo>
                  <a:cubicBezTo>
                    <a:pt x="0" y="18"/>
                    <a:pt x="0" y="18"/>
                    <a:pt x="0" y="18"/>
                  </a:cubicBezTo>
                  <a:cubicBezTo>
                    <a:pt x="46" y="49"/>
                    <a:pt x="46" y="49"/>
                    <a:pt x="46" y="49"/>
                  </a:cubicBezTo>
                  <a:cubicBezTo>
                    <a:pt x="107" y="59"/>
                    <a:pt x="107" y="59"/>
                    <a:pt x="107" y="59"/>
                  </a:cubicBezTo>
                  <a:cubicBezTo>
                    <a:pt x="107" y="59"/>
                    <a:pt x="151" y="30"/>
                    <a:pt x="113" y="14"/>
                  </a:cubicBezTo>
                </a:path>
              </a:pathLst>
            </a:custGeom>
            <a:solidFill>
              <a:srgbClr val="D5DF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3" name="Google Shape;823;p82"/>
            <p:cNvSpPr/>
            <p:nvPr/>
          </p:nvSpPr>
          <p:spPr>
            <a:xfrm>
              <a:off x="6106066" y="4039995"/>
              <a:ext cx="235805" cy="215593"/>
            </a:xfrm>
            <a:custGeom>
              <a:rect b="b" l="l" r="r" t="t"/>
              <a:pathLst>
                <a:path extrusionOk="0" h="63" w="69">
                  <a:moveTo>
                    <a:pt x="39" y="2"/>
                  </a:moveTo>
                  <a:cubicBezTo>
                    <a:pt x="39" y="2"/>
                    <a:pt x="44" y="30"/>
                    <a:pt x="28" y="37"/>
                  </a:cubicBezTo>
                  <a:cubicBezTo>
                    <a:pt x="12" y="45"/>
                    <a:pt x="0" y="43"/>
                    <a:pt x="3" y="52"/>
                  </a:cubicBezTo>
                  <a:cubicBezTo>
                    <a:pt x="3" y="52"/>
                    <a:pt x="2" y="63"/>
                    <a:pt x="36" y="59"/>
                  </a:cubicBezTo>
                  <a:cubicBezTo>
                    <a:pt x="36" y="59"/>
                    <a:pt x="59" y="57"/>
                    <a:pt x="65" y="52"/>
                  </a:cubicBezTo>
                  <a:cubicBezTo>
                    <a:pt x="69" y="48"/>
                    <a:pt x="63" y="17"/>
                    <a:pt x="60" y="8"/>
                  </a:cubicBezTo>
                  <a:cubicBezTo>
                    <a:pt x="60" y="8"/>
                    <a:pt x="45" y="0"/>
                    <a:pt x="39" y="2"/>
                  </a:cubicBezTo>
                </a:path>
              </a:pathLst>
            </a:custGeom>
            <a:solidFill>
              <a:srgbClr val="3C2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4" name="Google Shape;824;p82"/>
            <p:cNvSpPr/>
            <p:nvPr/>
          </p:nvSpPr>
          <p:spPr>
            <a:xfrm>
              <a:off x="6513673" y="3056350"/>
              <a:ext cx="77479" cy="256017"/>
            </a:xfrm>
            <a:custGeom>
              <a:rect b="b" l="l" r="r" t="t"/>
              <a:pathLst>
                <a:path extrusionOk="0" h="75" w="23">
                  <a:moveTo>
                    <a:pt x="19" y="0"/>
                  </a:moveTo>
                  <a:cubicBezTo>
                    <a:pt x="19" y="0"/>
                    <a:pt x="0" y="41"/>
                    <a:pt x="2" y="70"/>
                  </a:cubicBezTo>
                  <a:cubicBezTo>
                    <a:pt x="8" y="75"/>
                    <a:pt x="8" y="75"/>
                    <a:pt x="8" y="75"/>
                  </a:cubicBezTo>
                  <a:cubicBezTo>
                    <a:pt x="15" y="68"/>
                    <a:pt x="15" y="68"/>
                    <a:pt x="15" y="68"/>
                  </a:cubicBezTo>
                  <a:cubicBezTo>
                    <a:pt x="15" y="68"/>
                    <a:pt x="10" y="42"/>
                    <a:pt x="23" y="1"/>
                  </a:cubicBezTo>
                  <a:lnTo>
                    <a:pt x="19" y="0"/>
                  </a:lnTo>
                  <a:close/>
                </a:path>
              </a:pathLst>
            </a:custGeom>
            <a:solidFill>
              <a:srgbClr val="6D6E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5" name="Google Shape;825;p82"/>
            <p:cNvSpPr/>
            <p:nvPr/>
          </p:nvSpPr>
          <p:spPr>
            <a:xfrm>
              <a:off x="6574308" y="2999083"/>
              <a:ext cx="37055" cy="64004"/>
            </a:xfrm>
            <a:custGeom>
              <a:rect b="b" l="l" r="r" t="t"/>
              <a:pathLst>
                <a:path extrusionOk="0" h="18" w="11">
                  <a:moveTo>
                    <a:pt x="6" y="3"/>
                  </a:moveTo>
                  <a:cubicBezTo>
                    <a:pt x="6" y="3"/>
                    <a:pt x="0" y="16"/>
                    <a:pt x="1" y="17"/>
                  </a:cubicBezTo>
                  <a:cubicBezTo>
                    <a:pt x="2" y="18"/>
                    <a:pt x="7" y="18"/>
                    <a:pt x="7" y="18"/>
                  </a:cubicBezTo>
                  <a:cubicBezTo>
                    <a:pt x="11" y="6"/>
                    <a:pt x="11" y="6"/>
                    <a:pt x="11" y="6"/>
                  </a:cubicBezTo>
                  <a:cubicBezTo>
                    <a:pt x="11" y="6"/>
                    <a:pt x="8" y="0"/>
                    <a:pt x="6" y="3"/>
                  </a:cubicBezTo>
                </a:path>
              </a:pathLst>
            </a:custGeom>
            <a:solidFill>
              <a:srgbClr val="6D6E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6" name="Google Shape;826;p82"/>
            <p:cNvSpPr/>
            <p:nvPr/>
          </p:nvSpPr>
          <p:spPr>
            <a:xfrm>
              <a:off x="6584414" y="2810439"/>
              <a:ext cx="144852" cy="256017"/>
            </a:xfrm>
            <a:custGeom>
              <a:rect b="b" l="l" r="r" t="t"/>
              <a:pathLst>
                <a:path extrusionOk="0" h="75" w="42">
                  <a:moveTo>
                    <a:pt x="10" y="67"/>
                  </a:moveTo>
                  <a:cubicBezTo>
                    <a:pt x="10" y="67"/>
                    <a:pt x="14" y="75"/>
                    <a:pt x="27" y="72"/>
                  </a:cubicBezTo>
                  <a:cubicBezTo>
                    <a:pt x="38" y="70"/>
                    <a:pt x="42" y="62"/>
                    <a:pt x="42" y="62"/>
                  </a:cubicBezTo>
                  <a:cubicBezTo>
                    <a:pt x="33" y="0"/>
                    <a:pt x="33" y="0"/>
                    <a:pt x="33" y="0"/>
                  </a:cubicBezTo>
                  <a:cubicBezTo>
                    <a:pt x="0" y="5"/>
                    <a:pt x="0" y="5"/>
                    <a:pt x="0" y="5"/>
                  </a:cubicBezTo>
                  <a:lnTo>
                    <a:pt x="10" y="67"/>
                  </a:lnTo>
                  <a:close/>
                </a:path>
              </a:pathLst>
            </a:custGeom>
            <a:solidFill>
              <a:srgbClr val="CF9E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7" name="Google Shape;827;p82"/>
            <p:cNvSpPr/>
            <p:nvPr/>
          </p:nvSpPr>
          <p:spPr>
            <a:xfrm>
              <a:off x="6412613" y="2544316"/>
              <a:ext cx="404238" cy="390763"/>
            </a:xfrm>
            <a:custGeom>
              <a:rect b="b" l="l" r="r" t="t"/>
              <a:pathLst>
                <a:path extrusionOk="0" h="115" w="118">
                  <a:moveTo>
                    <a:pt x="115" y="30"/>
                  </a:moveTo>
                  <a:cubicBezTo>
                    <a:pt x="116" y="47"/>
                    <a:pt x="116" y="47"/>
                    <a:pt x="116" y="47"/>
                  </a:cubicBezTo>
                  <a:cubicBezTo>
                    <a:pt x="118" y="82"/>
                    <a:pt x="98" y="111"/>
                    <a:pt x="72" y="112"/>
                  </a:cubicBezTo>
                  <a:cubicBezTo>
                    <a:pt x="52" y="114"/>
                    <a:pt x="52" y="114"/>
                    <a:pt x="52" y="114"/>
                  </a:cubicBezTo>
                  <a:cubicBezTo>
                    <a:pt x="26" y="115"/>
                    <a:pt x="3" y="89"/>
                    <a:pt x="2" y="54"/>
                  </a:cubicBezTo>
                  <a:cubicBezTo>
                    <a:pt x="0" y="6"/>
                    <a:pt x="0" y="6"/>
                    <a:pt x="0" y="6"/>
                  </a:cubicBezTo>
                  <a:cubicBezTo>
                    <a:pt x="37" y="0"/>
                    <a:pt x="78" y="19"/>
                    <a:pt x="115" y="30"/>
                  </a:cubicBezTo>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8" name="Google Shape;828;p82"/>
            <p:cNvSpPr/>
            <p:nvPr/>
          </p:nvSpPr>
          <p:spPr>
            <a:xfrm>
              <a:off x="6442931" y="2941816"/>
              <a:ext cx="387394" cy="646780"/>
            </a:xfrm>
            <a:custGeom>
              <a:rect b="b" l="l" r="r" t="t"/>
              <a:pathLst>
                <a:path extrusionOk="0" h="189" w="113">
                  <a:moveTo>
                    <a:pt x="77" y="12"/>
                  </a:moveTo>
                  <a:cubicBezTo>
                    <a:pt x="77" y="12"/>
                    <a:pt x="113" y="0"/>
                    <a:pt x="107" y="80"/>
                  </a:cubicBezTo>
                  <a:cubicBezTo>
                    <a:pt x="104" y="121"/>
                    <a:pt x="110" y="189"/>
                    <a:pt x="110" y="189"/>
                  </a:cubicBezTo>
                  <a:cubicBezTo>
                    <a:pt x="38" y="189"/>
                    <a:pt x="38" y="189"/>
                    <a:pt x="38" y="189"/>
                  </a:cubicBezTo>
                  <a:cubicBezTo>
                    <a:pt x="38" y="189"/>
                    <a:pt x="0" y="11"/>
                    <a:pt x="77" y="12"/>
                  </a:cubicBezTo>
                </a:path>
              </a:pathLst>
            </a:custGeom>
            <a:solidFill>
              <a:srgbClr val="B9CA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29" name="Google Shape;829;p82"/>
            <p:cNvSpPr/>
            <p:nvPr/>
          </p:nvSpPr>
          <p:spPr>
            <a:xfrm>
              <a:off x="6567571" y="3561647"/>
              <a:ext cx="279598" cy="208856"/>
            </a:xfrm>
            <a:custGeom>
              <a:rect b="b" l="l" r="r" t="t"/>
              <a:pathLst>
                <a:path extrusionOk="0" h="61" w="82">
                  <a:moveTo>
                    <a:pt x="6" y="56"/>
                  </a:moveTo>
                  <a:cubicBezTo>
                    <a:pt x="0" y="3"/>
                    <a:pt x="0" y="3"/>
                    <a:pt x="0" y="3"/>
                  </a:cubicBezTo>
                  <a:cubicBezTo>
                    <a:pt x="75" y="0"/>
                    <a:pt x="75" y="0"/>
                    <a:pt x="75" y="0"/>
                  </a:cubicBezTo>
                  <a:cubicBezTo>
                    <a:pt x="75" y="0"/>
                    <a:pt x="82" y="42"/>
                    <a:pt x="58" y="52"/>
                  </a:cubicBezTo>
                  <a:cubicBezTo>
                    <a:pt x="35" y="61"/>
                    <a:pt x="6" y="56"/>
                    <a:pt x="6" y="56"/>
                  </a:cubicBezTo>
                </a:path>
              </a:pathLst>
            </a:custGeom>
            <a:solidFill>
              <a:srgbClr val="CBB0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0" name="Google Shape;830;p82"/>
            <p:cNvSpPr/>
            <p:nvPr/>
          </p:nvSpPr>
          <p:spPr>
            <a:xfrm>
              <a:off x="6564202" y="3531330"/>
              <a:ext cx="266123" cy="60636"/>
            </a:xfrm>
            <a:custGeom>
              <a:rect b="b" l="l" r="r" t="t"/>
              <a:pathLst>
                <a:path extrusionOk="0" h="18" w="79">
                  <a:moveTo>
                    <a:pt x="76" y="0"/>
                  </a:moveTo>
                  <a:lnTo>
                    <a:pt x="79" y="13"/>
                  </a:lnTo>
                  <a:lnTo>
                    <a:pt x="0" y="18"/>
                  </a:lnTo>
                  <a:lnTo>
                    <a:pt x="0" y="6"/>
                  </a:lnTo>
                  <a:lnTo>
                    <a:pt x="76" y="0"/>
                  </a:lnTo>
                  <a:close/>
                </a:path>
              </a:pathLst>
            </a:custGeom>
            <a:solidFill>
              <a:srgbClr val="3C2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1" name="Google Shape;831;p82"/>
            <p:cNvSpPr/>
            <p:nvPr/>
          </p:nvSpPr>
          <p:spPr>
            <a:xfrm>
              <a:off x="6789902" y="3531330"/>
              <a:ext cx="16843" cy="50530"/>
            </a:xfrm>
            <a:custGeom>
              <a:rect b="b" l="l" r="r" t="t"/>
              <a:pathLst>
                <a:path extrusionOk="0" h="15" w="5">
                  <a:moveTo>
                    <a:pt x="1" y="15"/>
                  </a:moveTo>
                  <a:lnTo>
                    <a:pt x="5" y="15"/>
                  </a:lnTo>
                  <a:lnTo>
                    <a:pt x="4" y="0"/>
                  </a:lnTo>
                  <a:lnTo>
                    <a:pt x="0" y="0"/>
                  </a:lnTo>
                  <a:lnTo>
                    <a:pt x="1" y="15"/>
                  </a:lnTo>
                  <a:close/>
                </a:path>
              </a:pathLst>
            </a:custGeom>
            <a:solidFill>
              <a:srgbClr val="CBB0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2" name="Google Shape;832;p82"/>
            <p:cNvSpPr/>
            <p:nvPr/>
          </p:nvSpPr>
          <p:spPr>
            <a:xfrm>
              <a:off x="6736003" y="3531330"/>
              <a:ext cx="20212" cy="57267"/>
            </a:xfrm>
            <a:custGeom>
              <a:rect b="b" l="l" r="r" t="t"/>
              <a:pathLst>
                <a:path extrusionOk="0" h="17" w="6">
                  <a:moveTo>
                    <a:pt x="2" y="17"/>
                  </a:moveTo>
                  <a:lnTo>
                    <a:pt x="6" y="17"/>
                  </a:lnTo>
                  <a:lnTo>
                    <a:pt x="5" y="0"/>
                  </a:lnTo>
                  <a:lnTo>
                    <a:pt x="0" y="1"/>
                  </a:lnTo>
                  <a:lnTo>
                    <a:pt x="2" y="17"/>
                  </a:lnTo>
                  <a:close/>
                </a:path>
              </a:pathLst>
            </a:custGeom>
            <a:solidFill>
              <a:srgbClr val="CBB0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3" name="Google Shape;833;p82"/>
            <p:cNvSpPr/>
            <p:nvPr/>
          </p:nvSpPr>
          <p:spPr>
            <a:xfrm>
              <a:off x="6594520" y="3544804"/>
              <a:ext cx="16843" cy="53898"/>
            </a:xfrm>
            <a:custGeom>
              <a:rect b="b" l="l" r="r" t="t"/>
              <a:pathLst>
                <a:path extrusionOk="0" h="16" w="5">
                  <a:moveTo>
                    <a:pt x="1" y="16"/>
                  </a:moveTo>
                  <a:lnTo>
                    <a:pt x="5" y="16"/>
                  </a:lnTo>
                  <a:lnTo>
                    <a:pt x="4" y="0"/>
                  </a:lnTo>
                  <a:lnTo>
                    <a:pt x="0" y="0"/>
                  </a:lnTo>
                  <a:lnTo>
                    <a:pt x="1" y="16"/>
                  </a:lnTo>
                  <a:close/>
                </a:path>
              </a:pathLst>
            </a:custGeom>
            <a:solidFill>
              <a:srgbClr val="CBB0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4" name="Google Shape;834;p82"/>
            <p:cNvSpPr/>
            <p:nvPr/>
          </p:nvSpPr>
          <p:spPr>
            <a:xfrm>
              <a:off x="6594520" y="2948554"/>
              <a:ext cx="168432" cy="94322"/>
            </a:xfrm>
            <a:custGeom>
              <a:rect b="b" l="l" r="r" t="t"/>
              <a:pathLst>
                <a:path extrusionOk="0" h="27" w="49">
                  <a:moveTo>
                    <a:pt x="49" y="10"/>
                  </a:moveTo>
                  <a:cubicBezTo>
                    <a:pt x="42" y="1"/>
                    <a:pt x="42" y="1"/>
                    <a:pt x="42" y="1"/>
                  </a:cubicBezTo>
                  <a:cubicBezTo>
                    <a:pt x="26" y="0"/>
                    <a:pt x="0" y="13"/>
                    <a:pt x="0" y="13"/>
                  </a:cubicBezTo>
                  <a:cubicBezTo>
                    <a:pt x="1" y="27"/>
                    <a:pt x="1" y="27"/>
                    <a:pt x="1" y="27"/>
                  </a:cubicBezTo>
                  <a:cubicBezTo>
                    <a:pt x="1" y="27"/>
                    <a:pt x="11" y="9"/>
                    <a:pt x="49" y="10"/>
                  </a:cubicBezTo>
                </a:path>
              </a:pathLst>
            </a:custGeom>
            <a:solidFill>
              <a:srgbClr val="D5DF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5" name="Google Shape;835;p82"/>
            <p:cNvSpPr/>
            <p:nvPr/>
          </p:nvSpPr>
          <p:spPr>
            <a:xfrm>
              <a:off x="6382295" y="2517367"/>
              <a:ext cx="434555" cy="404238"/>
            </a:xfrm>
            <a:custGeom>
              <a:rect b="b" l="l" r="r" t="t"/>
              <a:pathLst>
                <a:path extrusionOk="0" h="119" w="127">
                  <a:moveTo>
                    <a:pt x="14" y="6"/>
                  </a:moveTo>
                  <a:cubicBezTo>
                    <a:pt x="35" y="8"/>
                    <a:pt x="40" y="1"/>
                    <a:pt x="52" y="1"/>
                  </a:cubicBezTo>
                  <a:cubicBezTo>
                    <a:pt x="55" y="2"/>
                    <a:pt x="69" y="0"/>
                    <a:pt x="71" y="0"/>
                  </a:cubicBezTo>
                  <a:cubicBezTo>
                    <a:pt x="71" y="0"/>
                    <a:pt x="95" y="1"/>
                    <a:pt x="95" y="1"/>
                  </a:cubicBezTo>
                  <a:cubicBezTo>
                    <a:pt x="95" y="1"/>
                    <a:pt x="127" y="9"/>
                    <a:pt x="127" y="45"/>
                  </a:cubicBezTo>
                  <a:cubicBezTo>
                    <a:pt x="126" y="105"/>
                    <a:pt x="103" y="119"/>
                    <a:pt x="94" y="117"/>
                  </a:cubicBezTo>
                  <a:cubicBezTo>
                    <a:pt x="85" y="116"/>
                    <a:pt x="86" y="88"/>
                    <a:pt x="86" y="88"/>
                  </a:cubicBezTo>
                  <a:cubicBezTo>
                    <a:pt x="101" y="88"/>
                    <a:pt x="96" y="63"/>
                    <a:pt x="90" y="62"/>
                  </a:cubicBezTo>
                  <a:cubicBezTo>
                    <a:pt x="82" y="59"/>
                    <a:pt x="79" y="67"/>
                    <a:pt x="79" y="67"/>
                  </a:cubicBezTo>
                  <a:cubicBezTo>
                    <a:pt x="79" y="67"/>
                    <a:pt x="79" y="76"/>
                    <a:pt x="76" y="77"/>
                  </a:cubicBezTo>
                  <a:cubicBezTo>
                    <a:pt x="71" y="79"/>
                    <a:pt x="64" y="53"/>
                    <a:pt x="49" y="48"/>
                  </a:cubicBezTo>
                  <a:cubicBezTo>
                    <a:pt x="34" y="43"/>
                    <a:pt x="10" y="43"/>
                    <a:pt x="10" y="43"/>
                  </a:cubicBezTo>
                  <a:cubicBezTo>
                    <a:pt x="0" y="24"/>
                    <a:pt x="7" y="5"/>
                    <a:pt x="14" y="6"/>
                  </a:cubicBezTo>
                </a:path>
              </a:pathLst>
            </a:custGeom>
            <a:solidFill>
              <a:srgbClr val="754C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6" name="Google Shape;836;p82"/>
            <p:cNvSpPr/>
            <p:nvPr/>
          </p:nvSpPr>
          <p:spPr>
            <a:xfrm>
              <a:off x="6217232" y="3602071"/>
              <a:ext cx="512034" cy="559195"/>
            </a:xfrm>
            <a:custGeom>
              <a:rect b="b" l="l" r="r" t="t"/>
              <a:pathLst>
                <a:path extrusionOk="0" h="164" w="150">
                  <a:moveTo>
                    <a:pt x="104" y="0"/>
                  </a:moveTo>
                  <a:cubicBezTo>
                    <a:pt x="104" y="0"/>
                    <a:pt x="19" y="24"/>
                    <a:pt x="17" y="32"/>
                  </a:cubicBezTo>
                  <a:cubicBezTo>
                    <a:pt x="14" y="41"/>
                    <a:pt x="0" y="159"/>
                    <a:pt x="0" y="159"/>
                  </a:cubicBezTo>
                  <a:cubicBezTo>
                    <a:pt x="36" y="164"/>
                    <a:pt x="36" y="164"/>
                    <a:pt x="36" y="164"/>
                  </a:cubicBezTo>
                  <a:cubicBezTo>
                    <a:pt x="36" y="164"/>
                    <a:pt x="54" y="70"/>
                    <a:pt x="53" y="59"/>
                  </a:cubicBezTo>
                  <a:cubicBezTo>
                    <a:pt x="64" y="53"/>
                    <a:pt x="121" y="45"/>
                    <a:pt x="124" y="46"/>
                  </a:cubicBezTo>
                  <a:cubicBezTo>
                    <a:pt x="126" y="46"/>
                    <a:pt x="150" y="5"/>
                    <a:pt x="104" y="0"/>
                  </a:cubicBezTo>
                </a:path>
              </a:pathLst>
            </a:custGeom>
            <a:solidFill>
              <a:srgbClr val="CBB0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7" name="Google Shape;837;p82"/>
            <p:cNvSpPr/>
            <p:nvPr/>
          </p:nvSpPr>
          <p:spPr>
            <a:xfrm>
              <a:off x="6517041" y="3760398"/>
              <a:ext cx="37055" cy="421081"/>
            </a:xfrm>
            <a:custGeom>
              <a:rect b="b" l="l" r="r" t="t"/>
              <a:pathLst>
                <a:path extrusionOk="0" h="125" w="11">
                  <a:moveTo>
                    <a:pt x="9" y="0"/>
                  </a:moveTo>
                  <a:lnTo>
                    <a:pt x="0" y="125"/>
                  </a:lnTo>
                  <a:lnTo>
                    <a:pt x="2" y="125"/>
                  </a:lnTo>
                  <a:lnTo>
                    <a:pt x="11" y="0"/>
                  </a:lnTo>
                  <a:lnTo>
                    <a:pt x="9"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8" name="Google Shape;838;p82"/>
            <p:cNvSpPr/>
            <p:nvPr/>
          </p:nvSpPr>
          <p:spPr>
            <a:xfrm>
              <a:off x="6517041" y="3760398"/>
              <a:ext cx="37055" cy="421081"/>
            </a:xfrm>
            <a:custGeom>
              <a:rect b="b" l="l" r="r" t="t"/>
              <a:pathLst>
                <a:path extrusionOk="0" h="125" w="11">
                  <a:moveTo>
                    <a:pt x="9" y="0"/>
                  </a:moveTo>
                  <a:lnTo>
                    <a:pt x="0" y="125"/>
                  </a:lnTo>
                  <a:lnTo>
                    <a:pt x="2" y="125"/>
                  </a:lnTo>
                  <a:lnTo>
                    <a:pt x="11" y="0"/>
                  </a:lnTo>
                  <a:lnTo>
                    <a:pt x="9"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39" name="Google Shape;839;p82"/>
            <p:cNvSpPr/>
            <p:nvPr/>
          </p:nvSpPr>
          <p:spPr>
            <a:xfrm>
              <a:off x="6826957" y="3760398"/>
              <a:ext cx="37055" cy="421081"/>
            </a:xfrm>
            <a:custGeom>
              <a:rect b="b" l="l" r="r" t="t"/>
              <a:pathLst>
                <a:path extrusionOk="0" h="125" w="11">
                  <a:moveTo>
                    <a:pt x="0" y="0"/>
                  </a:moveTo>
                  <a:lnTo>
                    <a:pt x="9" y="125"/>
                  </a:lnTo>
                  <a:lnTo>
                    <a:pt x="11" y="125"/>
                  </a:lnTo>
                  <a:lnTo>
                    <a:pt x="2" y="0"/>
                  </a:lnTo>
                  <a:lnTo>
                    <a:pt x="0"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0" name="Google Shape;840;p82"/>
            <p:cNvSpPr/>
            <p:nvPr/>
          </p:nvSpPr>
          <p:spPr>
            <a:xfrm>
              <a:off x="6826957" y="3760398"/>
              <a:ext cx="37055" cy="421081"/>
            </a:xfrm>
            <a:custGeom>
              <a:rect b="b" l="l" r="r" t="t"/>
              <a:pathLst>
                <a:path extrusionOk="0" h="125" w="11">
                  <a:moveTo>
                    <a:pt x="0" y="0"/>
                  </a:moveTo>
                  <a:lnTo>
                    <a:pt x="9" y="125"/>
                  </a:lnTo>
                  <a:lnTo>
                    <a:pt x="11" y="125"/>
                  </a:lnTo>
                  <a:lnTo>
                    <a:pt x="2" y="0"/>
                  </a:lnTo>
                  <a:lnTo>
                    <a:pt x="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1" name="Google Shape;841;p82"/>
            <p:cNvSpPr/>
            <p:nvPr/>
          </p:nvSpPr>
          <p:spPr>
            <a:xfrm>
              <a:off x="6442931" y="3736817"/>
              <a:ext cx="454767" cy="111165"/>
            </a:xfrm>
            <a:custGeom>
              <a:rect b="b" l="l" r="r" t="t"/>
              <a:pathLst>
                <a:path extrusionOk="0" h="33" w="133">
                  <a:moveTo>
                    <a:pt x="11" y="33"/>
                  </a:moveTo>
                  <a:cubicBezTo>
                    <a:pt x="133" y="33"/>
                    <a:pt x="133" y="33"/>
                    <a:pt x="133" y="33"/>
                  </a:cubicBezTo>
                  <a:cubicBezTo>
                    <a:pt x="133" y="0"/>
                    <a:pt x="133" y="0"/>
                    <a:pt x="133" y="0"/>
                  </a:cubicBezTo>
                  <a:cubicBezTo>
                    <a:pt x="133" y="0"/>
                    <a:pt x="55" y="0"/>
                    <a:pt x="30" y="0"/>
                  </a:cubicBezTo>
                  <a:cubicBezTo>
                    <a:pt x="0" y="0"/>
                    <a:pt x="11" y="33"/>
                    <a:pt x="11" y="33"/>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2" name="Google Shape;842;p82"/>
            <p:cNvSpPr/>
            <p:nvPr/>
          </p:nvSpPr>
          <p:spPr>
            <a:xfrm>
              <a:off x="6806745" y="3076562"/>
              <a:ext cx="90953" cy="670361"/>
            </a:xfrm>
            <a:custGeom>
              <a:rect b="b" l="l" r="r" t="t"/>
              <a:pathLst>
                <a:path extrusionOk="0" h="197" w="27">
                  <a:moveTo>
                    <a:pt x="27" y="195"/>
                  </a:moveTo>
                  <a:cubicBezTo>
                    <a:pt x="27" y="5"/>
                    <a:pt x="27" y="5"/>
                    <a:pt x="27" y="5"/>
                  </a:cubicBezTo>
                  <a:cubicBezTo>
                    <a:pt x="27" y="5"/>
                    <a:pt x="2" y="0"/>
                    <a:pt x="1" y="46"/>
                  </a:cubicBezTo>
                  <a:cubicBezTo>
                    <a:pt x="0" y="77"/>
                    <a:pt x="0" y="127"/>
                    <a:pt x="1" y="162"/>
                  </a:cubicBezTo>
                  <a:cubicBezTo>
                    <a:pt x="2" y="197"/>
                    <a:pt x="27" y="195"/>
                    <a:pt x="27" y="195"/>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3" name="Google Shape;843;p82"/>
            <p:cNvSpPr/>
            <p:nvPr/>
          </p:nvSpPr>
          <p:spPr>
            <a:xfrm>
              <a:off x="6874118" y="3841245"/>
              <a:ext cx="37055" cy="424450"/>
            </a:xfrm>
            <a:custGeom>
              <a:rect b="b" l="l" r="r" t="t"/>
              <a:pathLst>
                <a:path extrusionOk="0" h="126" w="11">
                  <a:moveTo>
                    <a:pt x="0" y="1"/>
                  </a:moveTo>
                  <a:lnTo>
                    <a:pt x="9" y="126"/>
                  </a:lnTo>
                  <a:lnTo>
                    <a:pt x="11" y="126"/>
                  </a:lnTo>
                  <a:lnTo>
                    <a:pt x="2" y="0"/>
                  </a:lnTo>
                  <a:lnTo>
                    <a:pt x="0" y="1"/>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4" name="Google Shape;844;p82"/>
            <p:cNvSpPr/>
            <p:nvPr/>
          </p:nvSpPr>
          <p:spPr>
            <a:xfrm>
              <a:off x="6874118" y="3841245"/>
              <a:ext cx="37055" cy="424450"/>
            </a:xfrm>
            <a:custGeom>
              <a:rect b="b" l="l" r="r" t="t"/>
              <a:pathLst>
                <a:path extrusionOk="0" h="126" w="11">
                  <a:moveTo>
                    <a:pt x="0" y="1"/>
                  </a:moveTo>
                  <a:lnTo>
                    <a:pt x="9" y="126"/>
                  </a:lnTo>
                  <a:lnTo>
                    <a:pt x="11" y="126"/>
                  </a:lnTo>
                  <a:lnTo>
                    <a:pt x="2" y="0"/>
                  </a:lnTo>
                  <a:lnTo>
                    <a:pt x="0" y="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5" name="Google Shape;845;p82"/>
            <p:cNvSpPr/>
            <p:nvPr/>
          </p:nvSpPr>
          <p:spPr>
            <a:xfrm>
              <a:off x="6466512" y="3841245"/>
              <a:ext cx="37055" cy="424450"/>
            </a:xfrm>
            <a:custGeom>
              <a:rect b="b" l="l" r="r" t="t"/>
              <a:pathLst>
                <a:path extrusionOk="0" h="126" w="11">
                  <a:moveTo>
                    <a:pt x="9" y="0"/>
                  </a:moveTo>
                  <a:lnTo>
                    <a:pt x="0" y="126"/>
                  </a:lnTo>
                  <a:lnTo>
                    <a:pt x="2" y="126"/>
                  </a:lnTo>
                  <a:lnTo>
                    <a:pt x="11" y="1"/>
                  </a:lnTo>
                  <a:lnTo>
                    <a:pt x="9"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6" name="Google Shape;846;p82"/>
            <p:cNvSpPr/>
            <p:nvPr/>
          </p:nvSpPr>
          <p:spPr>
            <a:xfrm>
              <a:off x="6466512" y="3841245"/>
              <a:ext cx="37055" cy="424450"/>
            </a:xfrm>
            <a:custGeom>
              <a:rect b="b" l="l" r="r" t="t"/>
              <a:pathLst>
                <a:path extrusionOk="0" h="126" w="11">
                  <a:moveTo>
                    <a:pt x="9" y="0"/>
                  </a:moveTo>
                  <a:lnTo>
                    <a:pt x="0" y="126"/>
                  </a:lnTo>
                  <a:lnTo>
                    <a:pt x="2" y="126"/>
                  </a:lnTo>
                  <a:lnTo>
                    <a:pt x="11" y="1"/>
                  </a:lnTo>
                  <a:lnTo>
                    <a:pt x="9"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7" name="Google Shape;847;p82"/>
            <p:cNvSpPr/>
            <p:nvPr/>
          </p:nvSpPr>
          <p:spPr>
            <a:xfrm>
              <a:off x="6129647" y="3376372"/>
              <a:ext cx="320021" cy="37055"/>
            </a:xfrm>
            <a:custGeom>
              <a:rect b="b" l="l" r="r" t="t"/>
              <a:pathLst>
                <a:path extrusionOk="0" h="11" w="93">
                  <a:moveTo>
                    <a:pt x="0" y="6"/>
                  </a:moveTo>
                  <a:cubicBezTo>
                    <a:pt x="0" y="9"/>
                    <a:pt x="3" y="11"/>
                    <a:pt x="6" y="11"/>
                  </a:cubicBezTo>
                  <a:cubicBezTo>
                    <a:pt x="88" y="11"/>
                    <a:pt x="88" y="11"/>
                    <a:pt x="88" y="11"/>
                  </a:cubicBezTo>
                  <a:cubicBezTo>
                    <a:pt x="91" y="11"/>
                    <a:pt x="93" y="9"/>
                    <a:pt x="93" y="6"/>
                  </a:cubicBezTo>
                  <a:cubicBezTo>
                    <a:pt x="93" y="3"/>
                    <a:pt x="91" y="0"/>
                    <a:pt x="88" y="0"/>
                  </a:cubicBezTo>
                  <a:cubicBezTo>
                    <a:pt x="6" y="0"/>
                    <a:pt x="6" y="0"/>
                    <a:pt x="6" y="0"/>
                  </a:cubicBezTo>
                  <a:cubicBezTo>
                    <a:pt x="3" y="0"/>
                    <a:pt x="0" y="3"/>
                    <a:pt x="0" y="6"/>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8" name="Google Shape;848;p82"/>
            <p:cNvSpPr/>
            <p:nvPr/>
          </p:nvSpPr>
          <p:spPr>
            <a:xfrm>
              <a:off x="6045431" y="3106880"/>
              <a:ext cx="128009" cy="309916"/>
            </a:xfrm>
            <a:custGeom>
              <a:rect b="b" l="l" r="r" t="t"/>
              <a:pathLst>
                <a:path extrusionOk="0" h="91" w="37">
                  <a:moveTo>
                    <a:pt x="33" y="90"/>
                  </a:moveTo>
                  <a:cubicBezTo>
                    <a:pt x="36" y="89"/>
                    <a:pt x="37" y="86"/>
                    <a:pt x="36" y="83"/>
                  </a:cubicBezTo>
                  <a:cubicBezTo>
                    <a:pt x="11" y="5"/>
                    <a:pt x="11" y="5"/>
                    <a:pt x="11" y="5"/>
                  </a:cubicBezTo>
                  <a:cubicBezTo>
                    <a:pt x="10" y="2"/>
                    <a:pt x="7" y="0"/>
                    <a:pt x="4" y="1"/>
                  </a:cubicBezTo>
                  <a:cubicBezTo>
                    <a:pt x="1" y="2"/>
                    <a:pt x="0" y="5"/>
                    <a:pt x="1" y="8"/>
                  </a:cubicBezTo>
                  <a:cubicBezTo>
                    <a:pt x="26" y="86"/>
                    <a:pt x="26" y="86"/>
                    <a:pt x="26" y="86"/>
                  </a:cubicBezTo>
                  <a:cubicBezTo>
                    <a:pt x="27" y="89"/>
                    <a:pt x="30" y="91"/>
                    <a:pt x="33" y="90"/>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49" name="Google Shape;849;p82"/>
            <p:cNvSpPr/>
            <p:nvPr/>
          </p:nvSpPr>
          <p:spPr>
            <a:xfrm>
              <a:off x="6419350" y="2962028"/>
              <a:ext cx="373920" cy="458136"/>
            </a:xfrm>
            <a:custGeom>
              <a:rect b="b" l="l" r="r" t="t"/>
              <a:pathLst>
                <a:path extrusionOk="0" h="134" w="109">
                  <a:moveTo>
                    <a:pt x="73" y="12"/>
                  </a:moveTo>
                  <a:cubicBezTo>
                    <a:pt x="73" y="12"/>
                    <a:pt x="90" y="0"/>
                    <a:pt x="100" y="17"/>
                  </a:cubicBezTo>
                  <a:cubicBezTo>
                    <a:pt x="109" y="33"/>
                    <a:pt x="86" y="100"/>
                    <a:pt x="74" y="109"/>
                  </a:cubicBezTo>
                  <a:cubicBezTo>
                    <a:pt x="61" y="118"/>
                    <a:pt x="25" y="132"/>
                    <a:pt x="13" y="134"/>
                  </a:cubicBezTo>
                  <a:cubicBezTo>
                    <a:pt x="13" y="134"/>
                    <a:pt x="0" y="113"/>
                    <a:pt x="1" y="112"/>
                  </a:cubicBezTo>
                  <a:cubicBezTo>
                    <a:pt x="4" y="109"/>
                    <a:pt x="49" y="82"/>
                    <a:pt x="49" y="82"/>
                  </a:cubicBezTo>
                  <a:cubicBezTo>
                    <a:pt x="49" y="82"/>
                    <a:pt x="64" y="21"/>
                    <a:pt x="73" y="12"/>
                  </a:cubicBezTo>
                </a:path>
              </a:pathLst>
            </a:custGeom>
            <a:solidFill>
              <a:srgbClr val="D5DF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0" name="Google Shape;850;p82"/>
            <p:cNvSpPr/>
            <p:nvPr/>
          </p:nvSpPr>
          <p:spPr>
            <a:xfrm>
              <a:off x="6415982" y="3329211"/>
              <a:ext cx="80848" cy="90953"/>
            </a:xfrm>
            <a:custGeom>
              <a:rect b="b" l="l" r="r" t="t"/>
              <a:pathLst>
                <a:path extrusionOk="0" h="27" w="24">
                  <a:moveTo>
                    <a:pt x="0" y="5"/>
                  </a:moveTo>
                  <a:lnTo>
                    <a:pt x="8" y="0"/>
                  </a:lnTo>
                  <a:lnTo>
                    <a:pt x="24" y="25"/>
                  </a:lnTo>
                  <a:lnTo>
                    <a:pt x="14" y="27"/>
                  </a:lnTo>
                  <a:lnTo>
                    <a:pt x="0" y="5"/>
                  </a:lnTo>
                  <a:close/>
                </a:path>
              </a:pathLst>
            </a:custGeom>
            <a:solidFill>
              <a:srgbClr val="B9CA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1" name="Google Shape;851;p82"/>
            <p:cNvSpPr/>
            <p:nvPr/>
          </p:nvSpPr>
          <p:spPr>
            <a:xfrm>
              <a:off x="6463143" y="3396584"/>
              <a:ext cx="13475" cy="16843"/>
            </a:xfrm>
            <a:custGeom>
              <a:rect b="b" l="l" r="r" t="t"/>
              <a:pathLst>
                <a:path extrusionOk="0" h="5" w="4">
                  <a:moveTo>
                    <a:pt x="0" y="3"/>
                  </a:moveTo>
                  <a:cubicBezTo>
                    <a:pt x="1" y="4"/>
                    <a:pt x="2" y="5"/>
                    <a:pt x="3" y="5"/>
                  </a:cubicBezTo>
                  <a:cubicBezTo>
                    <a:pt x="4" y="4"/>
                    <a:pt x="4" y="3"/>
                    <a:pt x="4" y="2"/>
                  </a:cubicBezTo>
                  <a:cubicBezTo>
                    <a:pt x="4" y="1"/>
                    <a:pt x="3" y="0"/>
                    <a:pt x="2" y="1"/>
                  </a:cubicBezTo>
                  <a:cubicBezTo>
                    <a:pt x="1" y="1"/>
                    <a:pt x="0" y="2"/>
                    <a:pt x="0" y="3"/>
                  </a:cubicBezTo>
                </a:path>
              </a:pathLst>
            </a:custGeom>
            <a:solidFill>
              <a:srgbClr val="D5DF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2" name="Google Shape;852;p82"/>
            <p:cNvSpPr/>
            <p:nvPr/>
          </p:nvSpPr>
          <p:spPr>
            <a:xfrm>
              <a:off x="6301448" y="3359529"/>
              <a:ext cx="148220" cy="57267"/>
            </a:xfrm>
            <a:custGeom>
              <a:rect b="b" l="l" r="r" t="t"/>
              <a:pathLst>
                <a:path extrusionOk="0" h="17" w="43">
                  <a:moveTo>
                    <a:pt x="37" y="0"/>
                  </a:moveTo>
                  <a:cubicBezTo>
                    <a:pt x="37" y="0"/>
                    <a:pt x="3" y="13"/>
                    <a:pt x="1" y="16"/>
                  </a:cubicBezTo>
                  <a:cubicBezTo>
                    <a:pt x="0" y="17"/>
                    <a:pt x="10" y="16"/>
                    <a:pt x="21" y="16"/>
                  </a:cubicBezTo>
                  <a:cubicBezTo>
                    <a:pt x="32" y="17"/>
                    <a:pt x="39" y="16"/>
                    <a:pt x="43" y="12"/>
                  </a:cubicBezTo>
                  <a:lnTo>
                    <a:pt x="37" y="0"/>
                  </a:lnTo>
                  <a:close/>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3" name="Google Shape;853;p82"/>
            <p:cNvSpPr/>
            <p:nvPr/>
          </p:nvSpPr>
          <p:spPr>
            <a:xfrm>
              <a:off x="6207126" y="2955291"/>
              <a:ext cx="57267" cy="84216"/>
            </a:xfrm>
            <a:custGeom>
              <a:rect b="b" l="l" r="r" t="t"/>
              <a:pathLst>
                <a:path extrusionOk="0" h="25" w="17">
                  <a:moveTo>
                    <a:pt x="17" y="3"/>
                  </a:moveTo>
                  <a:lnTo>
                    <a:pt x="11" y="0"/>
                  </a:lnTo>
                  <a:lnTo>
                    <a:pt x="0" y="22"/>
                  </a:lnTo>
                  <a:lnTo>
                    <a:pt x="5" y="25"/>
                  </a:lnTo>
                  <a:lnTo>
                    <a:pt x="17" y="3"/>
                  </a:lnTo>
                  <a:close/>
                </a:path>
              </a:pathLst>
            </a:custGeom>
            <a:solidFill>
              <a:srgbClr val="B9CA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4" name="Google Shape;854;p82"/>
            <p:cNvSpPr/>
            <p:nvPr/>
          </p:nvSpPr>
          <p:spPr>
            <a:xfrm>
              <a:off x="6119541" y="2840757"/>
              <a:ext cx="117903" cy="168432"/>
            </a:xfrm>
            <a:custGeom>
              <a:rect b="b" l="l" r="r" t="t"/>
              <a:pathLst>
                <a:path extrusionOk="0" h="50" w="34">
                  <a:moveTo>
                    <a:pt x="34" y="38"/>
                  </a:moveTo>
                  <a:cubicBezTo>
                    <a:pt x="34" y="38"/>
                    <a:pt x="23" y="30"/>
                    <a:pt x="17" y="19"/>
                  </a:cubicBezTo>
                  <a:cubicBezTo>
                    <a:pt x="12" y="10"/>
                    <a:pt x="10" y="2"/>
                    <a:pt x="10" y="2"/>
                  </a:cubicBezTo>
                  <a:cubicBezTo>
                    <a:pt x="10" y="2"/>
                    <a:pt x="0" y="0"/>
                    <a:pt x="11" y="24"/>
                  </a:cubicBezTo>
                  <a:cubicBezTo>
                    <a:pt x="11" y="24"/>
                    <a:pt x="6" y="25"/>
                    <a:pt x="5" y="26"/>
                  </a:cubicBezTo>
                  <a:cubicBezTo>
                    <a:pt x="3" y="29"/>
                    <a:pt x="5" y="36"/>
                    <a:pt x="8" y="41"/>
                  </a:cubicBezTo>
                  <a:cubicBezTo>
                    <a:pt x="11" y="43"/>
                    <a:pt x="10" y="41"/>
                    <a:pt x="11" y="41"/>
                  </a:cubicBezTo>
                  <a:cubicBezTo>
                    <a:pt x="13" y="44"/>
                    <a:pt x="14" y="48"/>
                    <a:pt x="17" y="49"/>
                  </a:cubicBezTo>
                  <a:cubicBezTo>
                    <a:pt x="21" y="49"/>
                    <a:pt x="27" y="50"/>
                    <a:pt x="27" y="50"/>
                  </a:cubicBezTo>
                  <a:lnTo>
                    <a:pt x="34" y="38"/>
                  </a:lnTo>
                  <a:close/>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5" name="Google Shape;855;p82"/>
            <p:cNvSpPr/>
            <p:nvPr/>
          </p:nvSpPr>
          <p:spPr>
            <a:xfrm>
              <a:off x="6574308" y="2668956"/>
              <a:ext cx="74110" cy="114534"/>
            </a:xfrm>
            <a:custGeom>
              <a:rect b="b" l="l" r="r" t="t"/>
              <a:pathLst>
                <a:path extrusionOk="0" h="33" w="22">
                  <a:moveTo>
                    <a:pt x="0" y="6"/>
                  </a:moveTo>
                  <a:cubicBezTo>
                    <a:pt x="0" y="6"/>
                    <a:pt x="9" y="16"/>
                    <a:pt x="9" y="33"/>
                  </a:cubicBezTo>
                  <a:cubicBezTo>
                    <a:pt x="22" y="32"/>
                    <a:pt x="22" y="32"/>
                    <a:pt x="22" y="32"/>
                  </a:cubicBezTo>
                  <a:cubicBezTo>
                    <a:pt x="22" y="32"/>
                    <a:pt x="22" y="17"/>
                    <a:pt x="22" y="14"/>
                  </a:cubicBezTo>
                  <a:cubicBezTo>
                    <a:pt x="22" y="11"/>
                    <a:pt x="5" y="0"/>
                    <a:pt x="0" y="6"/>
                  </a:cubicBezTo>
                </a:path>
              </a:pathLst>
            </a:custGeom>
            <a:solidFill>
              <a:srgbClr val="754C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6" name="Google Shape;856;p82"/>
            <p:cNvSpPr/>
            <p:nvPr/>
          </p:nvSpPr>
          <p:spPr>
            <a:xfrm>
              <a:off x="6234075" y="4016415"/>
              <a:ext cx="131377" cy="6737"/>
            </a:xfrm>
            <a:custGeom>
              <a:rect b="b" l="l" r="r" t="t"/>
              <a:pathLst>
                <a:path extrusionOk="0" h="2" w="39">
                  <a:moveTo>
                    <a:pt x="0" y="0"/>
                  </a:moveTo>
                  <a:cubicBezTo>
                    <a:pt x="0" y="1"/>
                    <a:pt x="0" y="1"/>
                    <a:pt x="0" y="2"/>
                  </a:cubicBezTo>
                  <a:cubicBezTo>
                    <a:pt x="13" y="2"/>
                    <a:pt x="26" y="2"/>
                    <a:pt x="39" y="2"/>
                  </a:cubicBezTo>
                  <a:cubicBezTo>
                    <a:pt x="39" y="2"/>
                    <a:pt x="39" y="1"/>
                    <a:pt x="39" y="0"/>
                  </a:cubicBezTo>
                  <a:cubicBezTo>
                    <a:pt x="26" y="0"/>
                    <a:pt x="13" y="0"/>
                    <a:pt x="0" y="0"/>
                  </a:cubicBezTo>
                </a:path>
              </a:pathLst>
            </a:custGeom>
            <a:solidFill>
              <a:srgbClr val="CBB0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7" name="Google Shape;857;p82"/>
            <p:cNvSpPr/>
            <p:nvPr/>
          </p:nvSpPr>
          <p:spPr>
            <a:xfrm>
              <a:off x="6527147" y="4019783"/>
              <a:ext cx="6737" cy="6737"/>
            </a:xfrm>
            <a:custGeom>
              <a:rect b="b" l="l" r="r" t="t"/>
              <a:pathLst>
                <a:path extrusionOk="0" h="2" w="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8" name="Google Shape;858;p82"/>
            <p:cNvSpPr/>
            <p:nvPr/>
          </p:nvSpPr>
          <p:spPr>
            <a:xfrm>
              <a:off x="6847169" y="4026521"/>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0" y="0"/>
                    <a:pt x="0" y="0"/>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59" name="Google Shape;859;p82"/>
            <p:cNvSpPr/>
            <p:nvPr/>
          </p:nvSpPr>
          <p:spPr>
            <a:xfrm>
              <a:off x="6887592" y="4026521"/>
              <a:ext cx="6737" cy="6737"/>
            </a:xfrm>
            <a:custGeom>
              <a:rect b="b" l="l" r="r" t="t"/>
              <a:pathLst>
                <a:path extrusionOk="0" h="2" w="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0" name="Google Shape;860;p82"/>
            <p:cNvSpPr/>
            <p:nvPr/>
          </p:nvSpPr>
          <p:spPr>
            <a:xfrm>
              <a:off x="6483355" y="4019783"/>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1" name="Google Shape;861;p82"/>
            <p:cNvSpPr/>
            <p:nvPr/>
          </p:nvSpPr>
          <p:spPr>
            <a:xfrm>
              <a:off x="6230706" y="4023152"/>
              <a:ext cx="134746" cy="6737"/>
            </a:xfrm>
            <a:custGeom>
              <a:rect b="b" l="l" r="r" t="t"/>
              <a:pathLst>
                <a:path extrusionOk="0" h="2" w="40">
                  <a:moveTo>
                    <a:pt x="1" y="0"/>
                  </a:moveTo>
                  <a:cubicBezTo>
                    <a:pt x="0" y="1"/>
                    <a:pt x="0" y="1"/>
                    <a:pt x="0" y="2"/>
                  </a:cubicBezTo>
                  <a:cubicBezTo>
                    <a:pt x="13" y="2"/>
                    <a:pt x="26" y="2"/>
                    <a:pt x="39" y="2"/>
                  </a:cubicBezTo>
                  <a:cubicBezTo>
                    <a:pt x="39" y="2"/>
                    <a:pt x="40" y="1"/>
                    <a:pt x="40" y="0"/>
                  </a:cubicBezTo>
                  <a:cubicBezTo>
                    <a:pt x="27" y="0"/>
                    <a:pt x="14" y="0"/>
                    <a:pt x="1" y="0"/>
                  </a:cubicBezTo>
                </a:path>
              </a:pathLst>
            </a:custGeom>
            <a:solidFill>
              <a:srgbClr val="CBB09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2" name="Google Shape;862;p82"/>
            <p:cNvSpPr/>
            <p:nvPr/>
          </p:nvSpPr>
          <p:spPr>
            <a:xfrm>
              <a:off x="6527147" y="4026521"/>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521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3" name="Google Shape;863;p82"/>
            <p:cNvSpPr/>
            <p:nvPr/>
          </p:nvSpPr>
          <p:spPr>
            <a:xfrm>
              <a:off x="6847169" y="4033258"/>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521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4" name="Google Shape;864;p82"/>
            <p:cNvSpPr/>
            <p:nvPr/>
          </p:nvSpPr>
          <p:spPr>
            <a:xfrm>
              <a:off x="6887592" y="4033258"/>
              <a:ext cx="10106" cy="6737"/>
            </a:xfrm>
            <a:custGeom>
              <a:rect b="b" l="l" r="r" t="t"/>
              <a:pathLst>
                <a:path extrusionOk="0" h="2" w="3">
                  <a:moveTo>
                    <a:pt x="0" y="0"/>
                  </a:moveTo>
                  <a:cubicBezTo>
                    <a:pt x="1" y="2"/>
                    <a:pt x="1" y="2"/>
                    <a:pt x="1" y="2"/>
                  </a:cubicBezTo>
                  <a:cubicBezTo>
                    <a:pt x="1" y="2"/>
                    <a:pt x="2" y="2"/>
                    <a:pt x="3" y="2"/>
                  </a:cubicBezTo>
                  <a:cubicBezTo>
                    <a:pt x="2" y="0"/>
                    <a:pt x="2" y="0"/>
                    <a:pt x="2" y="0"/>
                  </a:cubicBezTo>
                  <a:cubicBezTo>
                    <a:pt x="2" y="0"/>
                    <a:pt x="1" y="0"/>
                    <a:pt x="0" y="0"/>
                  </a:cubicBezTo>
                </a:path>
              </a:pathLst>
            </a:custGeom>
            <a:solidFill>
              <a:srgbClr val="2521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5" name="Google Shape;865;p82"/>
            <p:cNvSpPr/>
            <p:nvPr/>
          </p:nvSpPr>
          <p:spPr>
            <a:xfrm>
              <a:off x="6483355" y="4026521"/>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521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6" name="Google Shape;866;p82"/>
            <p:cNvSpPr/>
            <p:nvPr/>
          </p:nvSpPr>
          <p:spPr>
            <a:xfrm>
              <a:off x="6230706" y="4029889"/>
              <a:ext cx="131377" cy="6737"/>
            </a:xfrm>
            <a:custGeom>
              <a:rect b="b" l="l" r="r" t="t"/>
              <a:pathLst>
                <a:path extrusionOk="0" h="2" w="39">
                  <a:moveTo>
                    <a:pt x="0" y="0"/>
                  </a:moveTo>
                  <a:cubicBezTo>
                    <a:pt x="0" y="1"/>
                    <a:pt x="0" y="1"/>
                    <a:pt x="0" y="2"/>
                  </a:cubicBezTo>
                  <a:cubicBezTo>
                    <a:pt x="13" y="2"/>
                    <a:pt x="26" y="2"/>
                    <a:pt x="39" y="2"/>
                  </a:cubicBezTo>
                  <a:cubicBezTo>
                    <a:pt x="39" y="2"/>
                    <a:pt x="39" y="1"/>
                    <a:pt x="39" y="0"/>
                  </a:cubicBezTo>
                  <a:cubicBezTo>
                    <a:pt x="26" y="0"/>
                    <a:pt x="13" y="0"/>
                    <a:pt x="0" y="0"/>
                  </a:cubicBezTo>
                </a:path>
              </a:pathLst>
            </a:custGeom>
            <a:solidFill>
              <a:srgbClr val="CCB19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7" name="Google Shape;867;p82"/>
            <p:cNvSpPr/>
            <p:nvPr/>
          </p:nvSpPr>
          <p:spPr>
            <a:xfrm>
              <a:off x="6527147" y="4033258"/>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723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8" name="Google Shape;868;p82"/>
            <p:cNvSpPr/>
            <p:nvPr/>
          </p:nvSpPr>
          <p:spPr>
            <a:xfrm>
              <a:off x="6847169" y="4039995"/>
              <a:ext cx="6737" cy="6737"/>
            </a:xfrm>
            <a:custGeom>
              <a:rect b="b" l="l" r="r" t="t"/>
              <a:pathLst>
                <a:path extrusionOk="0" h="2" w="2">
                  <a:moveTo>
                    <a:pt x="0" y="0"/>
                  </a:moveTo>
                  <a:cubicBezTo>
                    <a:pt x="0" y="2"/>
                    <a:pt x="0" y="2"/>
                    <a:pt x="0" y="2"/>
                  </a:cubicBezTo>
                  <a:cubicBezTo>
                    <a:pt x="1" y="2"/>
                    <a:pt x="2" y="2"/>
                    <a:pt x="2" y="2"/>
                  </a:cubicBezTo>
                  <a:cubicBezTo>
                    <a:pt x="2" y="0"/>
                    <a:pt x="2" y="0"/>
                    <a:pt x="2" y="0"/>
                  </a:cubicBezTo>
                  <a:cubicBezTo>
                    <a:pt x="1" y="0"/>
                    <a:pt x="1" y="0"/>
                    <a:pt x="0" y="0"/>
                  </a:cubicBezTo>
                </a:path>
              </a:pathLst>
            </a:custGeom>
            <a:solidFill>
              <a:srgbClr val="2723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69" name="Google Shape;869;p82"/>
            <p:cNvSpPr/>
            <p:nvPr/>
          </p:nvSpPr>
          <p:spPr>
            <a:xfrm>
              <a:off x="6890961" y="4039995"/>
              <a:ext cx="6737" cy="10106"/>
            </a:xfrm>
            <a:custGeom>
              <a:rect b="b" l="l" r="r" t="t"/>
              <a:pathLst>
                <a:path extrusionOk="0" h="3" w="2">
                  <a:moveTo>
                    <a:pt x="0" y="0"/>
                  </a:moveTo>
                  <a:cubicBezTo>
                    <a:pt x="0" y="3"/>
                    <a:pt x="0" y="3"/>
                    <a:pt x="0" y="3"/>
                  </a:cubicBezTo>
                  <a:cubicBezTo>
                    <a:pt x="0" y="3"/>
                    <a:pt x="1" y="3"/>
                    <a:pt x="2" y="3"/>
                  </a:cubicBezTo>
                  <a:cubicBezTo>
                    <a:pt x="2" y="0"/>
                    <a:pt x="2" y="0"/>
                    <a:pt x="2" y="0"/>
                  </a:cubicBezTo>
                  <a:cubicBezTo>
                    <a:pt x="1" y="0"/>
                    <a:pt x="0" y="0"/>
                    <a:pt x="0" y="0"/>
                  </a:cubicBezTo>
                </a:path>
              </a:pathLst>
            </a:custGeom>
            <a:solidFill>
              <a:srgbClr val="2723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0" name="Google Shape;870;p82"/>
            <p:cNvSpPr/>
            <p:nvPr/>
          </p:nvSpPr>
          <p:spPr>
            <a:xfrm>
              <a:off x="6483355" y="4033258"/>
              <a:ext cx="6737" cy="6737"/>
            </a:xfrm>
            <a:custGeom>
              <a:rect b="b" l="l" r="r" t="t"/>
              <a:pathLst>
                <a:path extrusionOk="0" h="2" w="2">
                  <a:moveTo>
                    <a:pt x="0" y="0"/>
                  </a:moveTo>
                  <a:cubicBezTo>
                    <a:pt x="0" y="2"/>
                    <a:pt x="0" y="2"/>
                    <a:pt x="0" y="2"/>
                  </a:cubicBezTo>
                  <a:cubicBezTo>
                    <a:pt x="0" y="2"/>
                    <a:pt x="1" y="2"/>
                    <a:pt x="2" y="2"/>
                  </a:cubicBezTo>
                  <a:cubicBezTo>
                    <a:pt x="2" y="0"/>
                    <a:pt x="2" y="0"/>
                    <a:pt x="2" y="0"/>
                  </a:cubicBezTo>
                  <a:cubicBezTo>
                    <a:pt x="1" y="0"/>
                    <a:pt x="1" y="0"/>
                    <a:pt x="0" y="0"/>
                  </a:cubicBezTo>
                </a:path>
              </a:pathLst>
            </a:custGeom>
            <a:solidFill>
              <a:srgbClr val="2723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1" name="Google Shape;871;p82"/>
            <p:cNvSpPr/>
            <p:nvPr/>
          </p:nvSpPr>
          <p:spPr>
            <a:xfrm>
              <a:off x="6230706" y="4036627"/>
              <a:ext cx="131377" cy="10106"/>
            </a:xfrm>
            <a:custGeom>
              <a:rect b="b" l="l" r="r" t="t"/>
              <a:pathLst>
                <a:path extrusionOk="0" h="3" w="39">
                  <a:moveTo>
                    <a:pt x="0" y="0"/>
                  </a:moveTo>
                  <a:cubicBezTo>
                    <a:pt x="0" y="1"/>
                    <a:pt x="0" y="1"/>
                    <a:pt x="0" y="2"/>
                  </a:cubicBezTo>
                  <a:cubicBezTo>
                    <a:pt x="13" y="2"/>
                    <a:pt x="26" y="2"/>
                    <a:pt x="39" y="3"/>
                  </a:cubicBezTo>
                  <a:cubicBezTo>
                    <a:pt x="39" y="2"/>
                    <a:pt x="39" y="1"/>
                    <a:pt x="39" y="0"/>
                  </a:cubicBezTo>
                  <a:cubicBezTo>
                    <a:pt x="26" y="0"/>
                    <a:pt x="13" y="0"/>
                    <a:pt x="0" y="0"/>
                  </a:cubicBezTo>
                </a:path>
              </a:pathLst>
            </a:custGeom>
            <a:solidFill>
              <a:srgbClr val="CBB19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2" name="Google Shape;872;p82"/>
            <p:cNvSpPr/>
            <p:nvPr/>
          </p:nvSpPr>
          <p:spPr>
            <a:xfrm>
              <a:off x="6527147" y="4039995"/>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824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3" name="Google Shape;873;p82"/>
            <p:cNvSpPr/>
            <p:nvPr/>
          </p:nvSpPr>
          <p:spPr>
            <a:xfrm>
              <a:off x="6847169" y="4046733"/>
              <a:ext cx="6737" cy="10106"/>
            </a:xfrm>
            <a:custGeom>
              <a:rect b="b" l="l" r="r" t="t"/>
              <a:pathLst>
                <a:path extrusionOk="0" h="3" w="2">
                  <a:moveTo>
                    <a:pt x="0" y="0"/>
                  </a:moveTo>
                  <a:cubicBezTo>
                    <a:pt x="0" y="3"/>
                    <a:pt x="0" y="3"/>
                    <a:pt x="0" y="3"/>
                  </a:cubicBezTo>
                  <a:cubicBezTo>
                    <a:pt x="1" y="3"/>
                    <a:pt x="2" y="3"/>
                    <a:pt x="2" y="3"/>
                  </a:cubicBezTo>
                  <a:cubicBezTo>
                    <a:pt x="2" y="0"/>
                    <a:pt x="2" y="0"/>
                    <a:pt x="2" y="0"/>
                  </a:cubicBezTo>
                  <a:cubicBezTo>
                    <a:pt x="2" y="0"/>
                    <a:pt x="1" y="0"/>
                    <a:pt x="0" y="0"/>
                  </a:cubicBezTo>
                </a:path>
              </a:pathLst>
            </a:custGeom>
            <a:solidFill>
              <a:srgbClr val="2824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4" name="Google Shape;874;p82"/>
            <p:cNvSpPr/>
            <p:nvPr/>
          </p:nvSpPr>
          <p:spPr>
            <a:xfrm>
              <a:off x="6890961" y="4050101"/>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0" y="0"/>
                    <a:pt x="0" y="0"/>
                  </a:cubicBezTo>
                </a:path>
              </a:pathLst>
            </a:custGeom>
            <a:solidFill>
              <a:srgbClr val="2824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5" name="Google Shape;875;p82"/>
            <p:cNvSpPr/>
            <p:nvPr/>
          </p:nvSpPr>
          <p:spPr>
            <a:xfrm>
              <a:off x="6483355" y="4039995"/>
              <a:ext cx="6737" cy="6737"/>
            </a:xfrm>
            <a:custGeom>
              <a:rect b="b" l="l" r="r" t="t"/>
              <a:pathLst>
                <a:path extrusionOk="0" h="2" w="2">
                  <a:moveTo>
                    <a:pt x="0" y="0"/>
                  </a:moveTo>
                  <a:cubicBezTo>
                    <a:pt x="0" y="2"/>
                    <a:pt x="0" y="2"/>
                    <a:pt x="0" y="2"/>
                  </a:cubicBezTo>
                  <a:cubicBezTo>
                    <a:pt x="0" y="2"/>
                    <a:pt x="1" y="2"/>
                    <a:pt x="2" y="2"/>
                  </a:cubicBezTo>
                  <a:cubicBezTo>
                    <a:pt x="2" y="0"/>
                    <a:pt x="2" y="0"/>
                    <a:pt x="2" y="0"/>
                  </a:cubicBezTo>
                  <a:cubicBezTo>
                    <a:pt x="1" y="0"/>
                    <a:pt x="0" y="0"/>
                    <a:pt x="0" y="0"/>
                  </a:cubicBezTo>
                </a:path>
              </a:pathLst>
            </a:custGeom>
            <a:solidFill>
              <a:srgbClr val="2824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6" name="Google Shape;876;p82"/>
            <p:cNvSpPr/>
            <p:nvPr/>
          </p:nvSpPr>
          <p:spPr>
            <a:xfrm>
              <a:off x="6230706" y="4043364"/>
              <a:ext cx="131377" cy="10106"/>
            </a:xfrm>
            <a:custGeom>
              <a:rect b="b" l="l" r="r" t="t"/>
              <a:pathLst>
                <a:path extrusionOk="0" h="3" w="39">
                  <a:moveTo>
                    <a:pt x="0" y="0"/>
                  </a:moveTo>
                  <a:cubicBezTo>
                    <a:pt x="0" y="1"/>
                    <a:pt x="0" y="1"/>
                    <a:pt x="0" y="2"/>
                  </a:cubicBezTo>
                  <a:cubicBezTo>
                    <a:pt x="13" y="2"/>
                    <a:pt x="25" y="2"/>
                    <a:pt x="38" y="3"/>
                  </a:cubicBezTo>
                  <a:cubicBezTo>
                    <a:pt x="38" y="2"/>
                    <a:pt x="38" y="1"/>
                    <a:pt x="39" y="1"/>
                  </a:cubicBezTo>
                  <a:cubicBezTo>
                    <a:pt x="26" y="0"/>
                    <a:pt x="13" y="0"/>
                    <a:pt x="0" y="0"/>
                  </a:cubicBezTo>
                </a:path>
              </a:pathLst>
            </a:custGeom>
            <a:solidFill>
              <a:srgbClr val="CBB19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7" name="Google Shape;877;p82"/>
            <p:cNvSpPr/>
            <p:nvPr/>
          </p:nvSpPr>
          <p:spPr>
            <a:xfrm>
              <a:off x="6527147" y="4046733"/>
              <a:ext cx="6737" cy="6737"/>
            </a:xfrm>
            <a:custGeom>
              <a:rect b="b" l="l" r="r" t="t"/>
              <a:pathLst>
                <a:path extrusionOk="0" h="2" w="2">
                  <a:moveTo>
                    <a:pt x="0" y="0"/>
                  </a:moveTo>
                  <a:cubicBezTo>
                    <a:pt x="0" y="2"/>
                    <a:pt x="0" y="2"/>
                    <a:pt x="0" y="2"/>
                  </a:cubicBezTo>
                  <a:cubicBezTo>
                    <a:pt x="0" y="2"/>
                    <a:pt x="1" y="2"/>
                    <a:pt x="2" y="2"/>
                  </a:cubicBezTo>
                  <a:cubicBezTo>
                    <a:pt x="2" y="0"/>
                    <a:pt x="2" y="0"/>
                    <a:pt x="2" y="0"/>
                  </a:cubicBezTo>
                  <a:cubicBezTo>
                    <a:pt x="1" y="0"/>
                    <a:pt x="1" y="0"/>
                    <a:pt x="0" y="0"/>
                  </a:cubicBezTo>
                </a:path>
              </a:pathLst>
            </a:custGeom>
            <a:solidFill>
              <a:srgbClr val="2A26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8" name="Google Shape;878;p82"/>
            <p:cNvSpPr/>
            <p:nvPr/>
          </p:nvSpPr>
          <p:spPr>
            <a:xfrm>
              <a:off x="6847169" y="4056839"/>
              <a:ext cx="10106" cy="6737"/>
            </a:xfrm>
            <a:custGeom>
              <a:rect b="b" l="l" r="r" t="t"/>
              <a:pathLst>
                <a:path extrusionOk="0" h="2" w="3">
                  <a:moveTo>
                    <a:pt x="0" y="0"/>
                  </a:moveTo>
                  <a:cubicBezTo>
                    <a:pt x="1" y="2"/>
                    <a:pt x="1" y="2"/>
                    <a:pt x="1" y="2"/>
                  </a:cubicBezTo>
                  <a:cubicBezTo>
                    <a:pt x="1" y="2"/>
                    <a:pt x="2" y="2"/>
                    <a:pt x="3" y="2"/>
                  </a:cubicBezTo>
                  <a:cubicBezTo>
                    <a:pt x="2" y="0"/>
                    <a:pt x="2" y="0"/>
                    <a:pt x="2" y="0"/>
                  </a:cubicBezTo>
                  <a:cubicBezTo>
                    <a:pt x="2" y="0"/>
                    <a:pt x="1" y="0"/>
                    <a:pt x="0" y="0"/>
                  </a:cubicBezTo>
                </a:path>
              </a:pathLst>
            </a:custGeom>
            <a:solidFill>
              <a:srgbClr val="2A26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79" name="Google Shape;879;p82"/>
            <p:cNvSpPr/>
            <p:nvPr/>
          </p:nvSpPr>
          <p:spPr>
            <a:xfrm>
              <a:off x="6890961" y="4056839"/>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A26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0" name="Google Shape;880;p82"/>
            <p:cNvSpPr/>
            <p:nvPr/>
          </p:nvSpPr>
          <p:spPr>
            <a:xfrm>
              <a:off x="6483355" y="4046733"/>
              <a:ext cx="6737" cy="6737"/>
            </a:xfrm>
            <a:custGeom>
              <a:rect b="b" l="l" r="r" t="t"/>
              <a:pathLst>
                <a:path extrusionOk="0" h="2" w="2">
                  <a:moveTo>
                    <a:pt x="0" y="0"/>
                  </a:moveTo>
                  <a:cubicBezTo>
                    <a:pt x="0" y="2"/>
                    <a:pt x="0" y="2"/>
                    <a:pt x="0" y="2"/>
                  </a:cubicBezTo>
                  <a:cubicBezTo>
                    <a:pt x="0" y="2"/>
                    <a:pt x="1" y="2"/>
                    <a:pt x="1" y="2"/>
                  </a:cubicBezTo>
                  <a:cubicBezTo>
                    <a:pt x="2" y="0"/>
                    <a:pt x="2" y="0"/>
                    <a:pt x="2" y="0"/>
                  </a:cubicBezTo>
                  <a:cubicBezTo>
                    <a:pt x="1" y="0"/>
                    <a:pt x="0" y="0"/>
                    <a:pt x="0" y="0"/>
                  </a:cubicBezTo>
                </a:path>
              </a:pathLst>
            </a:custGeom>
            <a:solidFill>
              <a:srgbClr val="2A26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1" name="Google Shape;881;p82"/>
            <p:cNvSpPr/>
            <p:nvPr/>
          </p:nvSpPr>
          <p:spPr>
            <a:xfrm>
              <a:off x="6486723" y="4060207"/>
              <a:ext cx="40424" cy="3369"/>
            </a:xfrm>
            <a:custGeom>
              <a:rect b="b" l="l" r="r" t="t"/>
              <a:pathLst>
                <a:path extrusionOk="0" h="1" w="12">
                  <a:moveTo>
                    <a:pt x="0" y="0"/>
                  </a:moveTo>
                  <a:cubicBezTo>
                    <a:pt x="0" y="0"/>
                    <a:pt x="0" y="0"/>
                    <a:pt x="0" y="0"/>
                  </a:cubicBezTo>
                  <a:cubicBezTo>
                    <a:pt x="4" y="0"/>
                    <a:pt x="8" y="0"/>
                    <a:pt x="12" y="1"/>
                  </a:cubicBezTo>
                  <a:cubicBezTo>
                    <a:pt x="12" y="0"/>
                    <a:pt x="12" y="0"/>
                    <a:pt x="12" y="0"/>
                  </a:cubicBezTo>
                  <a:cubicBezTo>
                    <a:pt x="8" y="0"/>
                    <a:pt x="4" y="0"/>
                    <a:pt x="0" y="0"/>
                  </a:cubicBezTo>
                </a:path>
              </a:pathLst>
            </a:custGeom>
            <a:solidFill>
              <a:srgbClr val="BDCC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2" name="Google Shape;882;p82"/>
            <p:cNvSpPr/>
            <p:nvPr/>
          </p:nvSpPr>
          <p:spPr>
            <a:xfrm>
              <a:off x="6857275" y="4070313"/>
              <a:ext cx="33686" cy="3369"/>
            </a:xfrm>
            <a:custGeom>
              <a:rect b="b" l="l" r="r" t="t"/>
              <a:pathLst>
                <a:path extrusionOk="0" h="1" w="10">
                  <a:moveTo>
                    <a:pt x="0" y="0"/>
                  </a:moveTo>
                  <a:cubicBezTo>
                    <a:pt x="0" y="0"/>
                    <a:pt x="0" y="0"/>
                    <a:pt x="0" y="0"/>
                  </a:cubicBezTo>
                  <a:cubicBezTo>
                    <a:pt x="3" y="0"/>
                    <a:pt x="7" y="0"/>
                    <a:pt x="10" y="1"/>
                  </a:cubicBezTo>
                  <a:cubicBezTo>
                    <a:pt x="10" y="0"/>
                    <a:pt x="10" y="0"/>
                    <a:pt x="10" y="0"/>
                  </a:cubicBezTo>
                  <a:cubicBezTo>
                    <a:pt x="7" y="0"/>
                    <a:pt x="3" y="0"/>
                    <a:pt x="0" y="0"/>
                  </a:cubicBezTo>
                </a:path>
              </a:pathLst>
            </a:custGeom>
            <a:solidFill>
              <a:srgbClr val="BDCC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3" name="Google Shape;883;p82"/>
            <p:cNvSpPr/>
            <p:nvPr/>
          </p:nvSpPr>
          <p:spPr>
            <a:xfrm>
              <a:off x="6227338" y="4050101"/>
              <a:ext cx="131377" cy="10106"/>
            </a:xfrm>
            <a:custGeom>
              <a:rect b="b" l="l" r="r" t="t"/>
              <a:pathLst>
                <a:path extrusionOk="0" h="3" w="39">
                  <a:moveTo>
                    <a:pt x="1" y="0"/>
                  </a:moveTo>
                  <a:cubicBezTo>
                    <a:pt x="1" y="1"/>
                    <a:pt x="0" y="1"/>
                    <a:pt x="0" y="2"/>
                  </a:cubicBezTo>
                  <a:cubicBezTo>
                    <a:pt x="0" y="2"/>
                    <a:pt x="0" y="2"/>
                    <a:pt x="0" y="2"/>
                  </a:cubicBezTo>
                  <a:cubicBezTo>
                    <a:pt x="13" y="2"/>
                    <a:pt x="26" y="2"/>
                    <a:pt x="39" y="3"/>
                  </a:cubicBezTo>
                  <a:cubicBezTo>
                    <a:pt x="39" y="3"/>
                    <a:pt x="39" y="2"/>
                    <a:pt x="39" y="2"/>
                  </a:cubicBezTo>
                  <a:cubicBezTo>
                    <a:pt x="39" y="2"/>
                    <a:pt x="39" y="1"/>
                    <a:pt x="39" y="1"/>
                  </a:cubicBezTo>
                  <a:cubicBezTo>
                    <a:pt x="26" y="0"/>
                    <a:pt x="14" y="0"/>
                    <a:pt x="1" y="0"/>
                  </a:cubicBezTo>
                </a:path>
              </a:pathLst>
            </a:custGeom>
            <a:solidFill>
              <a:srgbClr val="CBB19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4" name="Google Shape;884;p82"/>
            <p:cNvSpPr/>
            <p:nvPr/>
          </p:nvSpPr>
          <p:spPr>
            <a:xfrm>
              <a:off x="6527147" y="4053470"/>
              <a:ext cx="6737" cy="10106"/>
            </a:xfrm>
            <a:custGeom>
              <a:rect b="b" l="l" r="r" t="t"/>
              <a:pathLst>
                <a:path extrusionOk="0" h="3" w="2">
                  <a:moveTo>
                    <a:pt x="0" y="0"/>
                  </a:moveTo>
                  <a:cubicBezTo>
                    <a:pt x="0" y="2"/>
                    <a:pt x="0" y="2"/>
                    <a:pt x="0" y="2"/>
                  </a:cubicBezTo>
                  <a:cubicBezTo>
                    <a:pt x="0" y="3"/>
                    <a:pt x="0" y="3"/>
                    <a:pt x="0" y="3"/>
                  </a:cubicBezTo>
                  <a:cubicBezTo>
                    <a:pt x="0" y="3"/>
                    <a:pt x="1" y="3"/>
                    <a:pt x="1" y="3"/>
                  </a:cubicBezTo>
                  <a:cubicBezTo>
                    <a:pt x="2" y="2"/>
                    <a:pt x="2" y="2"/>
                    <a:pt x="2" y="2"/>
                  </a:cubicBezTo>
                  <a:cubicBezTo>
                    <a:pt x="2" y="0"/>
                    <a:pt x="2" y="0"/>
                    <a:pt x="2" y="0"/>
                  </a:cubicBezTo>
                  <a:cubicBezTo>
                    <a:pt x="1" y="0"/>
                    <a:pt x="0" y="0"/>
                    <a:pt x="0" y="0"/>
                  </a:cubicBezTo>
                </a:path>
              </a:pathLst>
            </a:custGeom>
            <a:solidFill>
              <a:srgbClr val="2A27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5" name="Google Shape;885;p82"/>
            <p:cNvSpPr/>
            <p:nvPr/>
          </p:nvSpPr>
          <p:spPr>
            <a:xfrm>
              <a:off x="6850537" y="4063576"/>
              <a:ext cx="6737" cy="6737"/>
            </a:xfrm>
            <a:custGeom>
              <a:rect b="b" l="l" r="r" t="t"/>
              <a:pathLst>
                <a:path extrusionOk="0" h="2" w="2">
                  <a:moveTo>
                    <a:pt x="0" y="0"/>
                  </a:moveTo>
                  <a:cubicBezTo>
                    <a:pt x="0" y="2"/>
                    <a:pt x="0" y="2"/>
                    <a:pt x="0" y="2"/>
                  </a:cubicBezTo>
                  <a:cubicBezTo>
                    <a:pt x="0" y="2"/>
                    <a:pt x="0" y="2"/>
                    <a:pt x="0" y="2"/>
                  </a:cubicBezTo>
                  <a:cubicBezTo>
                    <a:pt x="0" y="2"/>
                    <a:pt x="1" y="2"/>
                    <a:pt x="2" y="2"/>
                  </a:cubicBezTo>
                  <a:cubicBezTo>
                    <a:pt x="2" y="2"/>
                    <a:pt x="2" y="2"/>
                    <a:pt x="2" y="2"/>
                  </a:cubicBezTo>
                  <a:cubicBezTo>
                    <a:pt x="2" y="0"/>
                    <a:pt x="2" y="0"/>
                    <a:pt x="2" y="0"/>
                  </a:cubicBezTo>
                  <a:cubicBezTo>
                    <a:pt x="1" y="0"/>
                    <a:pt x="0" y="0"/>
                    <a:pt x="0" y="0"/>
                  </a:cubicBezTo>
                </a:path>
              </a:pathLst>
            </a:custGeom>
            <a:solidFill>
              <a:srgbClr val="2A27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6" name="Google Shape;886;p82"/>
            <p:cNvSpPr/>
            <p:nvPr/>
          </p:nvSpPr>
          <p:spPr>
            <a:xfrm>
              <a:off x="6890961" y="4063576"/>
              <a:ext cx="6737" cy="10106"/>
            </a:xfrm>
            <a:custGeom>
              <a:rect b="b" l="l" r="r" t="t"/>
              <a:pathLst>
                <a:path extrusionOk="0" h="3" w="2">
                  <a:moveTo>
                    <a:pt x="0" y="0"/>
                  </a:moveTo>
                  <a:cubicBezTo>
                    <a:pt x="0" y="2"/>
                    <a:pt x="0" y="2"/>
                    <a:pt x="0" y="2"/>
                  </a:cubicBezTo>
                  <a:cubicBezTo>
                    <a:pt x="0" y="3"/>
                    <a:pt x="0" y="3"/>
                    <a:pt x="0" y="3"/>
                  </a:cubicBezTo>
                  <a:cubicBezTo>
                    <a:pt x="1" y="3"/>
                    <a:pt x="2" y="3"/>
                    <a:pt x="2" y="3"/>
                  </a:cubicBezTo>
                  <a:cubicBezTo>
                    <a:pt x="2" y="2"/>
                    <a:pt x="2" y="2"/>
                    <a:pt x="2" y="2"/>
                  </a:cubicBezTo>
                  <a:cubicBezTo>
                    <a:pt x="2" y="0"/>
                    <a:pt x="2" y="0"/>
                    <a:pt x="2" y="0"/>
                  </a:cubicBezTo>
                  <a:cubicBezTo>
                    <a:pt x="1" y="0"/>
                    <a:pt x="1" y="0"/>
                    <a:pt x="0" y="0"/>
                  </a:cubicBezTo>
                </a:path>
              </a:pathLst>
            </a:custGeom>
            <a:solidFill>
              <a:srgbClr val="2A27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7" name="Google Shape;887;p82"/>
            <p:cNvSpPr/>
            <p:nvPr/>
          </p:nvSpPr>
          <p:spPr>
            <a:xfrm>
              <a:off x="6479986" y="4053470"/>
              <a:ext cx="6737" cy="6737"/>
            </a:xfrm>
            <a:custGeom>
              <a:rect b="b" l="l" r="r" t="t"/>
              <a:pathLst>
                <a:path extrusionOk="0" h="2" w="2">
                  <a:moveTo>
                    <a:pt x="1" y="0"/>
                  </a:moveTo>
                  <a:cubicBezTo>
                    <a:pt x="0" y="2"/>
                    <a:pt x="0" y="2"/>
                    <a:pt x="0" y="2"/>
                  </a:cubicBezTo>
                  <a:cubicBezTo>
                    <a:pt x="0" y="2"/>
                    <a:pt x="0" y="2"/>
                    <a:pt x="0" y="2"/>
                  </a:cubicBezTo>
                  <a:cubicBezTo>
                    <a:pt x="1" y="2"/>
                    <a:pt x="2" y="2"/>
                    <a:pt x="2" y="2"/>
                  </a:cubicBezTo>
                  <a:cubicBezTo>
                    <a:pt x="2" y="2"/>
                    <a:pt x="2" y="2"/>
                    <a:pt x="2" y="2"/>
                  </a:cubicBezTo>
                  <a:cubicBezTo>
                    <a:pt x="2" y="0"/>
                    <a:pt x="2" y="0"/>
                    <a:pt x="2" y="0"/>
                  </a:cubicBezTo>
                  <a:cubicBezTo>
                    <a:pt x="2" y="0"/>
                    <a:pt x="1" y="0"/>
                    <a:pt x="1" y="0"/>
                  </a:cubicBezTo>
                </a:path>
              </a:pathLst>
            </a:custGeom>
            <a:solidFill>
              <a:srgbClr val="2A27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8" name="Google Shape;888;p82"/>
            <p:cNvSpPr/>
            <p:nvPr/>
          </p:nvSpPr>
          <p:spPr>
            <a:xfrm>
              <a:off x="6227338" y="4056839"/>
              <a:ext cx="131377" cy="10106"/>
            </a:xfrm>
            <a:custGeom>
              <a:rect b="b" l="l" r="r" t="t"/>
              <a:pathLst>
                <a:path extrusionOk="0" h="3" w="39">
                  <a:moveTo>
                    <a:pt x="0" y="0"/>
                  </a:moveTo>
                  <a:cubicBezTo>
                    <a:pt x="0" y="1"/>
                    <a:pt x="0" y="1"/>
                    <a:pt x="0" y="2"/>
                  </a:cubicBezTo>
                  <a:cubicBezTo>
                    <a:pt x="13" y="2"/>
                    <a:pt x="26" y="3"/>
                    <a:pt x="38" y="3"/>
                  </a:cubicBezTo>
                  <a:cubicBezTo>
                    <a:pt x="39" y="2"/>
                    <a:pt x="39" y="1"/>
                    <a:pt x="39" y="1"/>
                  </a:cubicBezTo>
                  <a:cubicBezTo>
                    <a:pt x="26" y="0"/>
                    <a:pt x="13" y="0"/>
                    <a:pt x="0" y="0"/>
                  </a:cubicBezTo>
                </a:path>
              </a:pathLst>
            </a:custGeom>
            <a:solidFill>
              <a:srgbClr val="CAB09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89" name="Google Shape;889;p82"/>
            <p:cNvSpPr/>
            <p:nvPr/>
          </p:nvSpPr>
          <p:spPr>
            <a:xfrm>
              <a:off x="6523779" y="4063576"/>
              <a:ext cx="6737" cy="6737"/>
            </a:xfrm>
            <a:custGeom>
              <a:rect b="b" l="l" r="r" t="t"/>
              <a:pathLst>
                <a:path extrusionOk="0" h="2" w="2">
                  <a:moveTo>
                    <a:pt x="1" y="0"/>
                  </a:moveTo>
                  <a:cubicBezTo>
                    <a:pt x="0" y="2"/>
                    <a:pt x="0" y="2"/>
                    <a:pt x="0" y="2"/>
                  </a:cubicBezTo>
                  <a:cubicBezTo>
                    <a:pt x="1" y="2"/>
                    <a:pt x="2" y="2"/>
                    <a:pt x="2" y="2"/>
                  </a:cubicBezTo>
                  <a:cubicBezTo>
                    <a:pt x="2" y="0"/>
                    <a:pt x="2" y="0"/>
                    <a:pt x="2" y="0"/>
                  </a:cubicBezTo>
                  <a:cubicBezTo>
                    <a:pt x="2" y="0"/>
                    <a:pt x="1" y="0"/>
                    <a:pt x="1"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0" name="Google Shape;890;p82"/>
            <p:cNvSpPr/>
            <p:nvPr/>
          </p:nvSpPr>
          <p:spPr>
            <a:xfrm>
              <a:off x="6850537" y="4070313"/>
              <a:ext cx="6737" cy="10106"/>
            </a:xfrm>
            <a:custGeom>
              <a:rect b="b" l="l" r="r" t="t"/>
              <a:pathLst>
                <a:path extrusionOk="0" h="3" w="2">
                  <a:moveTo>
                    <a:pt x="0" y="0"/>
                  </a:moveTo>
                  <a:cubicBezTo>
                    <a:pt x="0" y="3"/>
                    <a:pt x="0" y="3"/>
                    <a:pt x="0" y="3"/>
                  </a:cubicBezTo>
                  <a:cubicBezTo>
                    <a:pt x="1" y="3"/>
                    <a:pt x="1" y="3"/>
                    <a:pt x="2" y="3"/>
                  </a:cubicBezTo>
                  <a:cubicBezTo>
                    <a:pt x="2" y="0"/>
                    <a:pt x="2" y="0"/>
                    <a:pt x="2" y="0"/>
                  </a:cubicBezTo>
                  <a:cubicBezTo>
                    <a:pt x="1" y="0"/>
                    <a:pt x="0"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1" name="Google Shape;891;p82"/>
            <p:cNvSpPr/>
            <p:nvPr/>
          </p:nvSpPr>
          <p:spPr>
            <a:xfrm>
              <a:off x="6890961" y="4073682"/>
              <a:ext cx="6737" cy="6737"/>
            </a:xfrm>
            <a:custGeom>
              <a:rect b="b" l="l" r="r" t="t"/>
              <a:pathLst>
                <a:path extrusionOk="0" h="2" w="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2" name="Google Shape;892;p82"/>
            <p:cNvSpPr/>
            <p:nvPr/>
          </p:nvSpPr>
          <p:spPr>
            <a:xfrm>
              <a:off x="6479986" y="4060207"/>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3" name="Google Shape;893;p82"/>
            <p:cNvSpPr/>
            <p:nvPr/>
          </p:nvSpPr>
          <p:spPr>
            <a:xfrm>
              <a:off x="6227338" y="4063576"/>
              <a:ext cx="128009" cy="10106"/>
            </a:xfrm>
            <a:custGeom>
              <a:rect b="b" l="l" r="r" t="t"/>
              <a:pathLst>
                <a:path extrusionOk="0" h="3" w="38">
                  <a:moveTo>
                    <a:pt x="0" y="0"/>
                  </a:moveTo>
                  <a:cubicBezTo>
                    <a:pt x="0" y="1"/>
                    <a:pt x="0" y="2"/>
                    <a:pt x="0" y="2"/>
                  </a:cubicBezTo>
                  <a:cubicBezTo>
                    <a:pt x="13" y="2"/>
                    <a:pt x="26" y="3"/>
                    <a:pt x="38" y="3"/>
                  </a:cubicBezTo>
                  <a:cubicBezTo>
                    <a:pt x="38" y="2"/>
                    <a:pt x="38" y="1"/>
                    <a:pt x="38" y="1"/>
                  </a:cubicBezTo>
                  <a:cubicBezTo>
                    <a:pt x="26" y="1"/>
                    <a:pt x="13" y="0"/>
                    <a:pt x="0" y="0"/>
                  </a:cubicBezTo>
                </a:path>
              </a:pathLst>
            </a:custGeom>
            <a:solidFill>
              <a:srgbClr val="C9B09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4" name="Google Shape;894;p82"/>
            <p:cNvSpPr/>
            <p:nvPr/>
          </p:nvSpPr>
          <p:spPr>
            <a:xfrm>
              <a:off x="6523779" y="4070313"/>
              <a:ext cx="6737" cy="6737"/>
            </a:xfrm>
            <a:custGeom>
              <a:rect b="b" l="l" r="r" t="t"/>
              <a:pathLst>
                <a:path extrusionOk="0" h="2" w="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5" name="Google Shape;895;p82"/>
            <p:cNvSpPr/>
            <p:nvPr/>
          </p:nvSpPr>
          <p:spPr>
            <a:xfrm>
              <a:off x="6850537" y="4080419"/>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6" name="Google Shape;896;p82"/>
            <p:cNvSpPr/>
            <p:nvPr/>
          </p:nvSpPr>
          <p:spPr>
            <a:xfrm>
              <a:off x="6890961" y="4080419"/>
              <a:ext cx="10106" cy="10106"/>
            </a:xfrm>
            <a:custGeom>
              <a:rect b="b" l="l" r="r" t="t"/>
              <a:pathLst>
                <a:path extrusionOk="0" h="3" w="3">
                  <a:moveTo>
                    <a:pt x="0" y="0"/>
                  </a:moveTo>
                  <a:cubicBezTo>
                    <a:pt x="1" y="3"/>
                    <a:pt x="1" y="3"/>
                    <a:pt x="1" y="3"/>
                  </a:cubicBezTo>
                  <a:cubicBezTo>
                    <a:pt x="1" y="3"/>
                    <a:pt x="2" y="3"/>
                    <a:pt x="3" y="3"/>
                  </a:cubicBezTo>
                  <a:cubicBezTo>
                    <a:pt x="2" y="0"/>
                    <a:pt x="2" y="0"/>
                    <a:pt x="2" y="0"/>
                  </a:cubicBezTo>
                  <a:cubicBezTo>
                    <a:pt x="2"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7" name="Google Shape;897;p82"/>
            <p:cNvSpPr/>
            <p:nvPr/>
          </p:nvSpPr>
          <p:spPr>
            <a:xfrm>
              <a:off x="6479986" y="4066945"/>
              <a:ext cx="6737" cy="10106"/>
            </a:xfrm>
            <a:custGeom>
              <a:rect b="b" l="l" r="r" t="t"/>
              <a:pathLst>
                <a:path extrusionOk="0" h="3" w="2">
                  <a:moveTo>
                    <a:pt x="0" y="0"/>
                  </a:moveTo>
                  <a:cubicBezTo>
                    <a:pt x="0" y="3"/>
                    <a:pt x="0" y="3"/>
                    <a:pt x="0" y="3"/>
                  </a:cubicBezTo>
                  <a:cubicBezTo>
                    <a:pt x="1" y="3"/>
                    <a:pt x="1" y="3"/>
                    <a:pt x="2" y="3"/>
                  </a:cubicBezTo>
                  <a:cubicBezTo>
                    <a:pt x="2" y="0"/>
                    <a:pt x="2" y="0"/>
                    <a:pt x="2" y="0"/>
                  </a:cubicBezTo>
                  <a:cubicBezTo>
                    <a:pt x="1"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8" name="Google Shape;898;p82"/>
            <p:cNvSpPr/>
            <p:nvPr/>
          </p:nvSpPr>
          <p:spPr>
            <a:xfrm>
              <a:off x="6227338" y="4070313"/>
              <a:ext cx="128009" cy="10106"/>
            </a:xfrm>
            <a:custGeom>
              <a:rect b="b" l="l" r="r" t="t"/>
              <a:pathLst>
                <a:path extrusionOk="0" h="3" w="38">
                  <a:moveTo>
                    <a:pt x="0" y="0"/>
                  </a:moveTo>
                  <a:cubicBezTo>
                    <a:pt x="0" y="1"/>
                    <a:pt x="0" y="2"/>
                    <a:pt x="0" y="2"/>
                  </a:cubicBezTo>
                  <a:cubicBezTo>
                    <a:pt x="13" y="2"/>
                    <a:pt x="25" y="3"/>
                    <a:pt x="38" y="3"/>
                  </a:cubicBezTo>
                  <a:cubicBezTo>
                    <a:pt x="38" y="2"/>
                    <a:pt x="38" y="2"/>
                    <a:pt x="38" y="1"/>
                  </a:cubicBezTo>
                  <a:cubicBezTo>
                    <a:pt x="26" y="1"/>
                    <a:pt x="13" y="0"/>
                    <a:pt x="0" y="0"/>
                  </a:cubicBezTo>
                </a:path>
              </a:pathLst>
            </a:custGeom>
            <a:solidFill>
              <a:srgbClr val="C8AF9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899" name="Google Shape;899;p82"/>
            <p:cNvSpPr/>
            <p:nvPr/>
          </p:nvSpPr>
          <p:spPr>
            <a:xfrm>
              <a:off x="6523779" y="4077050"/>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0" name="Google Shape;900;p82"/>
            <p:cNvSpPr/>
            <p:nvPr/>
          </p:nvSpPr>
          <p:spPr>
            <a:xfrm>
              <a:off x="6850537" y="4087156"/>
              <a:ext cx="6737" cy="10106"/>
            </a:xfrm>
            <a:custGeom>
              <a:rect b="b" l="l" r="r" t="t"/>
              <a:pathLst>
                <a:path extrusionOk="0" h="3" w="2">
                  <a:moveTo>
                    <a:pt x="0" y="0"/>
                  </a:moveTo>
                  <a:cubicBezTo>
                    <a:pt x="0" y="3"/>
                    <a:pt x="0" y="3"/>
                    <a:pt x="0" y="3"/>
                  </a:cubicBezTo>
                  <a:cubicBezTo>
                    <a:pt x="1" y="3"/>
                    <a:pt x="2" y="3"/>
                    <a:pt x="2" y="3"/>
                  </a:cubicBezTo>
                  <a:cubicBezTo>
                    <a:pt x="2" y="0"/>
                    <a:pt x="2" y="0"/>
                    <a:pt x="2" y="0"/>
                  </a:cubicBezTo>
                  <a:cubicBezTo>
                    <a:pt x="1"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1" name="Google Shape;901;p82"/>
            <p:cNvSpPr/>
            <p:nvPr/>
          </p:nvSpPr>
          <p:spPr>
            <a:xfrm>
              <a:off x="6894330" y="4090525"/>
              <a:ext cx="6737" cy="6737"/>
            </a:xfrm>
            <a:custGeom>
              <a:rect b="b" l="l" r="r" t="t"/>
              <a:pathLst>
                <a:path extrusionOk="0" h="2" w="2">
                  <a:moveTo>
                    <a:pt x="0" y="0"/>
                  </a:moveTo>
                  <a:cubicBezTo>
                    <a:pt x="0" y="2"/>
                    <a:pt x="0" y="2"/>
                    <a:pt x="0" y="2"/>
                  </a:cubicBezTo>
                  <a:cubicBezTo>
                    <a:pt x="0" y="2"/>
                    <a:pt x="1" y="2"/>
                    <a:pt x="2" y="2"/>
                  </a:cubicBezTo>
                  <a:cubicBezTo>
                    <a:pt x="2" y="0"/>
                    <a:pt x="2" y="0"/>
                    <a:pt x="2" y="0"/>
                  </a:cubicBezTo>
                  <a:cubicBezTo>
                    <a:pt x="1" y="0"/>
                    <a:pt x="0"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2" name="Google Shape;902;p82"/>
            <p:cNvSpPr/>
            <p:nvPr/>
          </p:nvSpPr>
          <p:spPr>
            <a:xfrm>
              <a:off x="6479986" y="4077050"/>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3" name="Google Shape;903;p82"/>
            <p:cNvSpPr/>
            <p:nvPr/>
          </p:nvSpPr>
          <p:spPr>
            <a:xfrm>
              <a:off x="6223969" y="4077050"/>
              <a:ext cx="131377" cy="10106"/>
            </a:xfrm>
            <a:custGeom>
              <a:rect b="b" l="l" r="r" t="t"/>
              <a:pathLst>
                <a:path extrusionOk="0" h="3" w="39">
                  <a:moveTo>
                    <a:pt x="1" y="0"/>
                  </a:moveTo>
                  <a:cubicBezTo>
                    <a:pt x="1" y="1"/>
                    <a:pt x="0" y="2"/>
                    <a:pt x="0" y="2"/>
                  </a:cubicBezTo>
                  <a:cubicBezTo>
                    <a:pt x="13" y="3"/>
                    <a:pt x="26" y="3"/>
                    <a:pt x="38" y="3"/>
                  </a:cubicBezTo>
                  <a:cubicBezTo>
                    <a:pt x="38" y="2"/>
                    <a:pt x="39" y="2"/>
                    <a:pt x="39" y="1"/>
                  </a:cubicBezTo>
                  <a:cubicBezTo>
                    <a:pt x="26" y="1"/>
                    <a:pt x="14" y="0"/>
                    <a:pt x="1" y="0"/>
                  </a:cubicBezTo>
                </a:path>
              </a:pathLst>
            </a:custGeom>
            <a:solidFill>
              <a:srgbClr val="C6AD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4" name="Google Shape;904;p82"/>
            <p:cNvSpPr/>
            <p:nvPr/>
          </p:nvSpPr>
          <p:spPr>
            <a:xfrm>
              <a:off x="6523779" y="4083788"/>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C29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5" name="Google Shape;905;p82"/>
            <p:cNvSpPr/>
            <p:nvPr/>
          </p:nvSpPr>
          <p:spPr>
            <a:xfrm>
              <a:off x="6850537" y="4097262"/>
              <a:ext cx="6737" cy="6737"/>
            </a:xfrm>
            <a:custGeom>
              <a:rect b="b" l="l" r="r" t="t"/>
              <a:pathLst>
                <a:path extrusionOk="0" h="2" w="2">
                  <a:moveTo>
                    <a:pt x="0" y="0"/>
                  </a:moveTo>
                  <a:cubicBezTo>
                    <a:pt x="1" y="2"/>
                    <a:pt x="1" y="2"/>
                    <a:pt x="1" y="2"/>
                  </a:cubicBezTo>
                  <a:cubicBezTo>
                    <a:pt x="1" y="2"/>
                    <a:pt x="2" y="2"/>
                    <a:pt x="2" y="2"/>
                  </a:cubicBezTo>
                  <a:cubicBezTo>
                    <a:pt x="2" y="0"/>
                    <a:pt x="2" y="0"/>
                    <a:pt x="2" y="0"/>
                  </a:cubicBezTo>
                  <a:cubicBezTo>
                    <a:pt x="2" y="0"/>
                    <a:pt x="1" y="0"/>
                    <a:pt x="0" y="0"/>
                  </a:cubicBezTo>
                </a:path>
              </a:pathLst>
            </a:custGeom>
            <a:solidFill>
              <a:srgbClr val="2C29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6" name="Google Shape;906;p82"/>
            <p:cNvSpPr/>
            <p:nvPr/>
          </p:nvSpPr>
          <p:spPr>
            <a:xfrm>
              <a:off x="6894330" y="4097262"/>
              <a:ext cx="6737" cy="10106"/>
            </a:xfrm>
            <a:custGeom>
              <a:rect b="b" l="l" r="r" t="t"/>
              <a:pathLst>
                <a:path extrusionOk="0" h="3" w="2">
                  <a:moveTo>
                    <a:pt x="0" y="0"/>
                  </a:moveTo>
                  <a:cubicBezTo>
                    <a:pt x="0" y="3"/>
                    <a:pt x="0" y="3"/>
                    <a:pt x="0" y="3"/>
                  </a:cubicBezTo>
                  <a:cubicBezTo>
                    <a:pt x="1" y="3"/>
                    <a:pt x="1" y="3"/>
                    <a:pt x="2" y="3"/>
                  </a:cubicBezTo>
                  <a:cubicBezTo>
                    <a:pt x="2" y="0"/>
                    <a:pt x="2" y="0"/>
                    <a:pt x="2" y="0"/>
                  </a:cubicBezTo>
                  <a:cubicBezTo>
                    <a:pt x="1" y="0"/>
                    <a:pt x="0" y="0"/>
                    <a:pt x="0" y="0"/>
                  </a:cubicBezTo>
                </a:path>
              </a:pathLst>
            </a:custGeom>
            <a:solidFill>
              <a:srgbClr val="2C29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7" name="Google Shape;907;p82"/>
            <p:cNvSpPr/>
            <p:nvPr/>
          </p:nvSpPr>
          <p:spPr>
            <a:xfrm>
              <a:off x="6479986" y="4083788"/>
              <a:ext cx="6737" cy="6737"/>
            </a:xfrm>
            <a:custGeom>
              <a:rect b="b" l="l" r="r" t="t"/>
              <a:pathLst>
                <a:path extrusionOk="0" h="2" w="2">
                  <a:moveTo>
                    <a:pt x="0" y="0"/>
                  </a:moveTo>
                  <a:cubicBezTo>
                    <a:pt x="0" y="2"/>
                    <a:pt x="0" y="2"/>
                    <a:pt x="0" y="2"/>
                  </a:cubicBezTo>
                  <a:cubicBezTo>
                    <a:pt x="0" y="2"/>
                    <a:pt x="1" y="2"/>
                    <a:pt x="2" y="2"/>
                  </a:cubicBezTo>
                  <a:cubicBezTo>
                    <a:pt x="2" y="0"/>
                    <a:pt x="2" y="0"/>
                    <a:pt x="2" y="0"/>
                  </a:cubicBezTo>
                  <a:cubicBezTo>
                    <a:pt x="1" y="0"/>
                    <a:pt x="1" y="0"/>
                    <a:pt x="0" y="0"/>
                  </a:cubicBezTo>
                </a:path>
              </a:pathLst>
            </a:custGeom>
            <a:solidFill>
              <a:srgbClr val="2C29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8" name="Google Shape;908;p82"/>
            <p:cNvSpPr/>
            <p:nvPr/>
          </p:nvSpPr>
          <p:spPr>
            <a:xfrm>
              <a:off x="6223969" y="4083788"/>
              <a:ext cx="128009" cy="10106"/>
            </a:xfrm>
            <a:custGeom>
              <a:rect b="b" l="l" r="r" t="t"/>
              <a:pathLst>
                <a:path extrusionOk="0" h="3" w="38">
                  <a:moveTo>
                    <a:pt x="0" y="0"/>
                  </a:moveTo>
                  <a:cubicBezTo>
                    <a:pt x="0" y="1"/>
                    <a:pt x="0" y="2"/>
                    <a:pt x="0" y="2"/>
                  </a:cubicBezTo>
                  <a:cubicBezTo>
                    <a:pt x="13" y="3"/>
                    <a:pt x="26" y="3"/>
                    <a:pt x="38" y="3"/>
                  </a:cubicBezTo>
                  <a:cubicBezTo>
                    <a:pt x="38" y="3"/>
                    <a:pt x="38" y="2"/>
                    <a:pt x="38" y="1"/>
                  </a:cubicBezTo>
                  <a:cubicBezTo>
                    <a:pt x="26" y="1"/>
                    <a:pt x="13" y="1"/>
                    <a:pt x="0" y="0"/>
                  </a:cubicBezTo>
                </a:path>
              </a:pathLst>
            </a:custGeom>
            <a:solidFill>
              <a:srgbClr val="C4AC9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09" name="Google Shape;909;p82"/>
            <p:cNvSpPr/>
            <p:nvPr/>
          </p:nvSpPr>
          <p:spPr>
            <a:xfrm>
              <a:off x="6523779" y="4090525"/>
              <a:ext cx="6737" cy="10106"/>
            </a:xfrm>
            <a:custGeom>
              <a:rect b="b" l="l" r="r" t="t"/>
              <a:pathLst>
                <a:path extrusionOk="0" h="3" w="2">
                  <a:moveTo>
                    <a:pt x="0" y="0"/>
                  </a:moveTo>
                  <a:cubicBezTo>
                    <a:pt x="0" y="3"/>
                    <a:pt x="0" y="3"/>
                    <a:pt x="0" y="3"/>
                  </a:cubicBezTo>
                  <a:cubicBezTo>
                    <a:pt x="0" y="3"/>
                    <a:pt x="1" y="3"/>
                    <a:pt x="2" y="3"/>
                  </a:cubicBezTo>
                  <a:cubicBezTo>
                    <a:pt x="2" y="0"/>
                    <a:pt x="2" y="0"/>
                    <a:pt x="2" y="0"/>
                  </a:cubicBezTo>
                  <a:cubicBezTo>
                    <a:pt x="1" y="0"/>
                    <a:pt x="1" y="0"/>
                    <a:pt x="0" y="0"/>
                  </a:cubicBezTo>
                </a:path>
              </a:pathLst>
            </a:custGeom>
            <a:solidFill>
              <a:srgbClr val="2C29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0" name="Google Shape;910;p82"/>
            <p:cNvSpPr/>
            <p:nvPr/>
          </p:nvSpPr>
          <p:spPr>
            <a:xfrm>
              <a:off x="6853906" y="4104000"/>
              <a:ext cx="6737" cy="10106"/>
            </a:xfrm>
            <a:custGeom>
              <a:rect b="b" l="l" r="r" t="t"/>
              <a:pathLst>
                <a:path extrusionOk="0" h="3" w="2">
                  <a:moveTo>
                    <a:pt x="0" y="0"/>
                  </a:moveTo>
                  <a:cubicBezTo>
                    <a:pt x="0" y="3"/>
                    <a:pt x="0" y="3"/>
                    <a:pt x="0" y="3"/>
                  </a:cubicBezTo>
                  <a:cubicBezTo>
                    <a:pt x="0" y="3"/>
                    <a:pt x="1" y="3"/>
                    <a:pt x="2" y="3"/>
                  </a:cubicBezTo>
                  <a:cubicBezTo>
                    <a:pt x="1" y="0"/>
                    <a:pt x="1" y="0"/>
                    <a:pt x="1" y="0"/>
                  </a:cubicBezTo>
                  <a:cubicBezTo>
                    <a:pt x="1" y="0"/>
                    <a:pt x="0" y="0"/>
                    <a:pt x="0" y="0"/>
                  </a:cubicBezTo>
                </a:path>
              </a:pathLst>
            </a:custGeom>
            <a:solidFill>
              <a:srgbClr val="2C29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1" name="Google Shape;911;p82"/>
            <p:cNvSpPr/>
            <p:nvPr/>
          </p:nvSpPr>
          <p:spPr>
            <a:xfrm>
              <a:off x="6894330" y="4107368"/>
              <a:ext cx="6737" cy="10106"/>
            </a:xfrm>
            <a:custGeom>
              <a:rect b="b" l="l" r="r" t="t"/>
              <a:pathLst>
                <a:path extrusionOk="0" h="3" w="2">
                  <a:moveTo>
                    <a:pt x="0" y="0"/>
                  </a:moveTo>
                  <a:cubicBezTo>
                    <a:pt x="0" y="3"/>
                    <a:pt x="0" y="3"/>
                    <a:pt x="0" y="3"/>
                  </a:cubicBezTo>
                  <a:cubicBezTo>
                    <a:pt x="1" y="3"/>
                    <a:pt x="2" y="3"/>
                    <a:pt x="2" y="3"/>
                  </a:cubicBezTo>
                  <a:cubicBezTo>
                    <a:pt x="2" y="0"/>
                    <a:pt x="2" y="0"/>
                    <a:pt x="2" y="0"/>
                  </a:cubicBezTo>
                  <a:cubicBezTo>
                    <a:pt x="1" y="0"/>
                    <a:pt x="1" y="0"/>
                    <a:pt x="0" y="0"/>
                  </a:cubicBezTo>
                </a:path>
              </a:pathLst>
            </a:custGeom>
            <a:solidFill>
              <a:srgbClr val="2C29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2" name="Google Shape;912;p82"/>
            <p:cNvSpPr/>
            <p:nvPr/>
          </p:nvSpPr>
          <p:spPr>
            <a:xfrm>
              <a:off x="6479986" y="4090525"/>
              <a:ext cx="6737" cy="6737"/>
            </a:xfrm>
            <a:custGeom>
              <a:rect b="b" l="l" r="r" t="t"/>
              <a:pathLst>
                <a:path extrusionOk="0" h="2" w="2">
                  <a:moveTo>
                    <a:pt x="0" y="0"/>
                  </a:moveTo>
                  <a:cubicBezTo>
                    <a:pt x="0" y="2"/>
                    <a:pt x="0" y="2"/>
                    <a:pt x="0" y="2"/>
                  </a:cubicBezTo>
                  <a:cubicBezTo>
                    <a:pt x="0" y="2"/>
                    <a:pt x="1" y="2"/>
                    <a:pt x="1" y="2"/>
                  </a:cubicBezTo>
                  <a:cubicBezTo>
                    <a:pt x="2" y="0"/>
                    <a:pt x="2" y="0"/>
                    <a:pt x="2" y="0"/>
                  </a:cubicBezTo>
                  <a:cubicBezTo>
                    <a:pt x="1" y="0"/>
                    <a:pt x="0" y="0"/>
                    <a:pt x="0" y="0"/>
                  </a:cubicBezTo>
                </a:path>
              </a:pathLst>
            </a:custGeom>
            <a:solidFill>
              <a:srgbClr val="2C292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3" name="Google Shape;913;p82"/>
            <p:cNvSpPr/>
            <p:nvPr/>
          </p:nvSpPr>
          <p:spPr>
            <a:xfrm>
              <a:off x="6223969" y="4090525"/>
              <a:ext cx="128009" cy="10106"/>
            </a:xfrm>
            <a:custGeom>
              <a:rect b="b" l="l" r="r" t="t"/>
              <a:pathLst>
                <a:path extrusionOk="0" h="3" w="38">
                  <a:moveTo>
                    <a:pt x="0" y="0"/>
                  </a:moveTo>
                  <a:cubicBezTo>
                    <a:pt x="0" y="1"/>
                    <a:pt x="0" y="2"/>
                    <a:pt x="0" y="3"/>
                  </a:cubicBezTo>
                  <a:cubicBezTo>
                    <a:pt x="13" y="3"/>
                    <a:pt x="25" y="3"/>
                    <a:pt x="38" y="3"/>
                  </a:cubicBezTo>
                  <a:cubicBezTo>
                    <a:pt x="38" y="3"/>
                    <a:pt x="38" y="2"/>
                    <a:pt x="38" y="1"/>
                  </a:cubicBezTo>
                  <a:cubicBezTo>
                    <a:pt x="26" y="1"/>
                    <a:pt x="13" y="1"/>
                    <a:pt x="0" y="0"/>
                  </a:cubicBezTo>
                </a:path>
              </a:pathLst>
            </a:custGeom>
            <a:solidFill>
              <a:srgbClr val="C2AA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4" name="Google Shape;914;p82"/>
            <p:cNvSpPr/>
            <p:nvPr/>
          </p:nvSpPr>
          <p:spPr>
            <a:xfrm>
              <a:off x="6523779" y="4100631"/>
              <a:ext cx="6737" cy="6737"/>
            </a:xfrm>
            <a:custGeom>
              <a:rect b="b" l="l" r="r" t="t"/>
              <a:pathLst>
                <a:path extrusionOk="0" h="2" w="2">
                  <a:moveTo>
                    <a:pt x="0" y="0"/>
                  </a:moveTo>
                  <a:cubicBezTo>
                    <a:pt x="0" y="2"/>
                    <a:pt x="0" y="2"/>
                    <a:pt x="0" y="2"/>
                  </a:cubicBezTo>
                  <a:cubicBezTo>
                    <a:pt x="0" y="2"/>
                    <a:pt x="1" y="2"/>
                    <a:pt x="2" y="2"/>
                  </a:cubicBezTo>
                  <a:cubicBezTo>
                    <a:pt x="2" y="0"/>
                    <a:pt x="2" y="0"/>
                    <a:pt x="2" y="0"/>
                  </a:cubicBezTo>
                  <a:cubicBezTo>
                    <a:pt x="1" y="0"/>
                    <a:pt x="0"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5" name="Google Shape;915;p82"/>
            <p:cNvSpPr/>
            <p:nvPr/>
          </p:nvSpPr>
          <p:spPr>
            <a:xfrm>
              <a:off x="6853906" y="4114106"/>
              <a:ext cx="6737" cy="10106"/>
            </a:xfrm>
            <a:custGeom>
              <a:rect b="b" l="l" r="r" t="t"/>
              <a:pathLst>
                <a:path extrusionOk="0" h="3" w="2">
                  <a:moveTo>
                    <a:pt x="0" y="0"/>
                  </a:moveTo>
                  <a:cubicBezTo>
                    <a:pt x="0" y="3"/>
                    <a:pt x="0" y="3"/>
                    <a:pt x="0" y="3"/>
                  </a:cubicBezTo>
                  <a:cubicBezTo>
                    <a:pt x="1" y="3"/>
                    <a:pt x="1" y="3"/>
                    <a:pt x="2" y="3"/>
                  </a:cubicBezTo>
                  <a:cubicBezTo>
                    <a:pt x="2" y="0"/>
                    <a:pt x="2" y="0"/>
                    <a:pt x="2" y="0"/>
                  </a:cubicBezTo>
                  <a:cubicBezTo>
                    <a:pt x="1" y="0"/>
                    <a:pt x="0"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6" name="Google Shape;916;p82"/>
            <p:cNvSpPr/>
            <p:nvPr/>
          </p:nvSpPr>
          <p:spPr>
            <a:xfrm>
              <a:off x="6894330" y="4117474"/>
              <a:ext cx="6737" cy="10106"/>
            </a:xfrm>
            <a:custGeom>
              <a:rect b="b" l="l" r="r" t="t"/>
              <a:pathLst>
                <a:path extrusionOk="0" h="3" w="2">
                  <a:moveTo>
                    <a:pt x="0" y="0"/>
                  </a:moveTo>
                  <a:cubicBezTo>
                    <a:pt x="1" y="3"/>
                    <a:pt x="1" y="3"/>
                    <a:pt x="1" y="3"/>
                  </a:cubicBezTo>
                  <a:cubicBezTo>
                    <a:pt x="1" y="3"/>
                    <a:pt x="2" y="3"/>
                    <a:pt x="2" y="3"/>
                  </a:cubicBezTo>
                  <a:cubicBezTo>
                    <a:pt x="2" y="0"/>
                    <a:pt x="2" y="0"/>
                    <a:pt x="2" y="0"/>
                  </a:cubicBezTo>
                  <a:cubicBezTo>
                    <a:pt x="2" y="0"/>
                    <a:pt x="1" y="0"/>
                    <a:pt x="0"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7" name="Google Shape;917;p82"/>
            <p:cNvSpPr/>
            <p:nvPr/>
          </p:nvSpPr>
          <p:spPr>
            <a:xfrm>
              <a:off x="6476617" y="4097262"/>
              <a:ext cx="6737" cy="10106"/>
            </a:xfrm>
            <a:custGeom>
              <a:rect b="b" l="l" r="r" t="t"/>
              <a:pathLst>
                <a:path extrusionOk="0" h="3" w="2">
                  <a:moveTo>
                    <a:pt x="1" y="0"/>
                  </a:moveTo>
                  <a:cubicBezTo>
                    <a:pt x="0" y="3"/>
                    <a:pt x="0" y="3"/>
                    <a:pt x="0" y="3"/>
                  </a:cubicBezTo>
                  <a:cubicBezTo>
                    <a:pt x="1" y="3"/>
                    <a:pt x="2" y="3"/>
                    <a:pt x="2" y="3"/>
                  </a:cubicBezTo>
                  <a:cubicBezTo>
                    <a:pt x="2" y="0"/>
                    <a:pt x="2" y="0"/>
                    <a:pt x="2" y="0"/>
                  </a:cubicBezTo>
                  <a:cubicBezTo>
                    <a:pt x="2" y="0"/>
                    <a:pt x="1" y="0"/>
                    <a:pt x="1" y="0"/>
                  </a:cubicBezTo>
                </a:path>
              </a:pathLst>
            </a:custGeom>
            <a:solidFill>
              <a:srgbClr val="2C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8" name="Google Shape;918;p82"/>
            <p:cNvSpPr/>
            <p:nvPr/>
          </p:nvSpPr>
          <p:spPr>
            <a:xfrm>
              <a:off x="6223969" y="4100631"/>
              <a:ext cx="128009" cy="10106"/>
            </a:xfrm>
            <a:custGeom>
              <a:rect b="b" l="l" r="r" t="t"/>
              <a:pathLst>
                <a:path extrusionOk="0" h="3" w="38">
                  <a:moveTo>
                    <a:pt x="0" y="0"/>
                  </a:moveTo>
                  <a:cubicBezTo>
                    <a:pt x="0" y="0"/>
                    <a:pt x="0" y="1"/>
                    <a:pt x="0" y="2"/>
                  </a:cubicBezTo>
                  <a:cubicBezTo>
                    <a:pt x="12" y="2"/>
                    <a:pt x="25" y="2"/>
                    <a:pt x="37" y="3"/>
                  </a:cubicBezTo>
                  <a:cubicBezTo>
                    <a:pt x="37" y="2"/>
                    <a:pt x="37" y="1"/>
                    <a:pt x="38" y="0"/>
                  </a:cubicBezTo>
                  <a:cubicBezTo>
                    <a:pt x="25" y="0"/>
                    <a:pt x="13" y="0"/>
                    <a:pt x="0" y="0"/>
                  </a:cubicBezTo>
                </a:path>
              </a:pathLst>
            </a:custGeom>
            <a:solidFill>
              <a:srgbClr val="C0A8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19" name="Google Shape;919;p82"/>
            <p:cNvSpPr/>
            <p:nvPr/>
          </p:nvSpPr>
          <p:spPr>
            <a:xfrm>
              <a:off x="6520410" y="4107368"/>
              <a:ext cx="10106" cy="10106"/>
            </a:xfrm>
            <a:custGeom>
              <a:rect b="b" l="l" r="r" t="t"/>
              <a:pathLst>
                <a:path extrusionOk="0" h="3" w="3">
                  <a:moveTo>
                    <a:pt x="1" y="0"/>
                  </a:moveTo>
                  <a:cubicBezTo>
                    <a:pt x="0" y="3"/>
                    <a:pt x="0" y="3"/>
                    <a:pt x="0" y="3"/>
                  </a:cubicBezTo>
                  <a:cubicBezTo>
                    <a:pt x="1" y="3"/>
                    <a:pt x="2" y="3"/>
                    <a:pt x="2" y="3"/>
                  </a:cubicBezTo>
                  <a:cubicBezTo>
                    <a:pt x="3" y="0"/>
                    <a:pt x="3" y="0"/>
                    <a:pt x="3" y="0"/>
                  </a:cubicBezTo>
                  <a:cubicBezTo>
                    <a:pt x="2" y="0"/>
                    <a:pt x="1" y="0"/>
                    <a:pt x="1" y="0"/>
                  </a:cubicBezTo>
                </a:path>
              </a:pathLst>
            </a:custGeom>
            <a:solidFill>
              <a:srgbClr val="2B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0" name="Google Shape;920;p82"/>
            <p:cNvSpPr/>
            <p:nvPr/>
          </p:nvSpPr>
          <p:spPr>
            <a:xfrm>
              <a:off x="6853906" y="4124212"/>
              <a:ext cx="6737" cy="13475"/>
            </a:xfrm>
            <a:custGeom>
              <a:rect b="b" l="l" r="r" t="t"/>
              <a:pathLst>
                <a:path extrusionOk="0" h="4" w="2">
                  <a:moveTo>
                    <a:pt x="0" y="0"/>
                  </a:moveTo>
                  <a:cubicBezTo>
                    <a:pt x="0" y="4"/>
                    <a:pt x="0" y="4"/>
                    <a:pt x="0" y="4"/>
                  </a:cubicBezTo>
                  <a:cubicBezTo>
                    <a:pt x="1" y="4"/>
                    <a:pt x="2" y="4"/>
                    <a:pt x="2" y="4"/>
                  </a:cubicBezTo>
                  <a:cubicBezTo>
                    <a:pt x="2" y="0"/>
                    <a:pt x="2" y="0"/>
                    <a:pt x="2" y="0"/>
                  </a:cubicBezTo>
                  <a:cubicBezTo>
                    <a:pt x="1" y="0"/>
                    <a:pt x="1" y="0"/>
                    <a:pt x="0" y="0"/>
                  </a:cubicBezTo>
                </a:path>
              </a:pathLst>
            </a:custGeom>
            <a:solidFill>
              <a:srgbClr val="2B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1" name="Google Shape;921;p82"/>
            <p:cNvSpPr/>
            <p:nvPr/>
          </p:nvSpPr>
          <p:spPr>
            <a:xfrm>
              <a:off x="6897698" y="4127580"/>
              <a:ext cx="13475" cy="138115"/>
            </a:xfrm>
            <a:custGeom>
              <a:rect b="b" l="l" r="r" t="t"/>
              <a:pathLst>
                <a:path extrusionOk="0" h="40" w="4">
                  <a:moveTo>
                    <a:pt x="4" y="38"/>
                  </a:moveTo>
                  <a:cubicBezTo>
                    <a:pt x="4" y="38"/>
                    <a:pt x="3" y="38"/>
                    <a:pt x="2" y="38"/>
                  </a:cubicBezTo>
                  <a:cubicBezTo>
                    <a:pt x="2" y="40"/>
                    <a:pt x="2" y="40"/>
                    <a:pt x="2" y="40"/>
                  </a:cubicBezTo>
                  <a:cubicBezTo>
                    <a:pt x="4" y="40"/>
                    <a:pt x="4" y="40"/>
                    <a:pt x="4" y="40"/>
                  </a:cubicBezTo>
                  <a:cubicBezTo>
                    <a:pt x="4" y="38"/>
                    <a:pt x="4" y="38"/>
                    <a:pt x="4" y="38"/>
                  </a:cubicBezTo>
                  <a:moveTo>
                    <a:pt x="0" y="0"/>
                  </a:moveTo>
                  <a:cubicBezTo>
                    <a:pt x="0" y="4"/>
                    <a:pt x="0" y="4"/>
                    <a:pt x="0" y="4"/>
                  </a:cubicBezTo>
                  <a:cubicBezTo>
                    <a:pt x="0" y="4"/>
                    <a:pt x="1" y="4"/>
                    <a:pt x="2" y="4"/>
                  </a:cubicBezTo>
                  <a:cubicBezTo>
                    <a:pt x="1" y="0"/>
                    <a:pt x="1" y="0"/>
                    <a:pt x="1" y="0"/>
                  </a:cubicBezTo>
                  <a:cubicBezTo>
                    <a:pt x="1" y="0"/>
                    <a:pt x="0" y="0"/>
                    <a:pt x="0" y="0"/>
                  </a:cubicBezTo>
                </a:path>
              </a:pathLst>
            </a:custGeom>
            <a:solidFill>
              <a:srgbClr val="2B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2" name="Google Shape;922;p82"/>
            <p:cNvSpPr/>
            <p:nvPr/>
          </p:nvSpPr>
          <p:spPr>
            <a:xfrm>
              <a:off x="6476617" y="4107368"/>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B28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3" name="Google Shape;923;p82"/>
            <p:cNvSpPr/>
            <p:nvPr/>
          </p:nvSpPr>
          <p:spPr>
            <a:xfrm>
              <a:off x="6220600" y="4107368"/>
              <a:ext cx="128009" cy="10106"/>
            </a:xfrm>
            <a:custGeom>
              <a:rect b="b" l="l" r="r" t="t"/>
              <a:pathLst>
                <a:path extrusionOk="0" h="3" w="38">
                  <a:moveTo>
                    <a:pt x="1" y="0"/>
                  </a:moveTo>
                  <a:cubicBezTo>
                    <a:pt x="1" y="0"/>
                    <a:pt x="0" y="1"/>
                    <a:pt x="0" y="2"/>
                  </a:cubicBezTo>
                  <a:cubicBezTo>
                    <a:pt x="13" y="2"/>
                    <a:pt x="26" y="3"/>
                    <a:pt x="38" y="3"/>
                  </a:cubicBezTo>
                  <a:cubicBezTo>
                    <a:pt x="38" y="2"/>
                    <a:pt x="38" y="2"/>
                    <a:pt x="38" y="1"/>
                  </a:cubicBezTo>
                  <a:cubicBezTo>
                    <a:pt x="26" y="0"/>
                    <a:pt x="13" y="0"/>
                    <a:pt x="1" y="0"/>
                  </a:cubicBezTo>
                </a:path>
              </a:pathLst>
            </a:custGeom>
            <a:solidFill>
              <a:srgbClr val="BEA68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4" name="Google Shape;924;p82"/>
            <p:cNvSpPr/>
            <p:nvPr/>
          </p:nvSpPr>
          <p:spPr>
            <a:xfrm>
              <a:off x="6520410" y="4117474"/>
              <a:ext cx="6737" cy="6737"/>
            </a:xfrm>
            <a:custGeom>
              <a:rect b="b" l="l" r="r" t="t"/>
              <a:pathLst>
                <a:path extrusionOk="0" h="2" w="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B27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5" name="Google Shape;925;p82"/>
            <p:cNvSpPr/>
            <p:nvPr/>
          </p:nvSpPr>
          <p:spPr>
            <a:xfrm>
              <a:off x="6853906" y="4137686"/>
              <a:ext cx="6737" cy="20212"/>
            </a:xfrm>
            <a:custGeom>
              <a:rect b="b" l="l" r="r" t="t"/>
              <a:pathLst>
                <a:path extrusionOk="0" h="5" w="2">
                  <a:moveTo>
                    <a:pt x="0" y="0"/>
                  </a:moveTo>
                  <a:cubicBezTo>
                    <a:pt x="1" y="4"/>
                    <a:pt x="1" y="4"/>
                    <a:pt x="1" y="4"/>
                  </a:cubicBezTo>
                  <a:cubicBezTo>
                    <a:pt x="1" y="4"/>
                    <a:pt x="2" y="4"/>
                    <a:pt x="2" y="5"/>
                  </a:cubicBezTo>
                  <a:cubicBezTo>
                    <a:pt x="2" y="0"/>
                    <a:pt x="2" y="0"/>
                    <a:pt x="2" y="0"/>
                  </a:cubicBezTo>
                  <a:cubicBezTo>
                    <a:pt x="2" y="0"/>
                    <a:pt x="1" y="0"/>
                    <a:pt x="0" y="0"/>
                  </a:cubicBezTo>
                </a:path>
              </a:pathLst>
            </a:custGeom>
            <a:solidFill>
              <a:srgbClr val="2B27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6" name="Google Shape;926;p82"/>
            <p:cNvSpPr/>
            <p:nvPr/>
          </p:nvSpPr>
          <p:spPr>
            <a:xfrm>
              <a:off x="6897698" y="4141055"/>
              <a:ext cx="13475" cy="117903"/>
            </a:xfrm>
            <a:custGeom>
              <a:rect b="b" l="l" r="r" t="t"/>
              <a:pathLst>
                <a:path extrusionOk="0" h="34" w="4">
                  <a:moveTo>
                    <a:pt x="4" y="29"/>
                  </a:moveTo>
                  <a:cubicBezTo>
                    <a:pt x="3" y="29"/>
                    <a:pt x="3" y="29"/>
                    <a:pt x="2" y="29"/>
                  </a:cubicBezTo>
                  <a:cubicBezTo>
                    <a:pt x="2" y="34"/>
                    <a:pt x="2" y="34"/>
                    <a:pt x="2" y="34"/>
                  </a:cubicBezTo>
                  <a:cubicBezTo>
                    <a:pt x="3" y="34"/>
                    <a:pt x="4" y="34"/>
                    <a:pt x="4" y="34"/>
                  </a:cubicBezTo>
                  <a:cubicBezTo>
                    <a:pt x="4" y="29"/>
                    <a:pt x="4" y="29"/>
                    <a:pt x="4" y="29"/>
                  </a:cubicBezTo>
                  <a:moveTo>
                    <a:pt x="0" y="0"/>
                  </a:moveTo>
                  <a:cubicBezTo>
                    <a:pt x="0" y="5"/>
                    <a:pt x="0" y="5"/>
                    <a:pt x="0" y="5"/>
                  </a:cubicBezTo>
                  <a:cubicBezTo>
                    <a:pt x="1" y="5"/>
                    <a:pt x="1" y="5"/>
                    <a:pt x="2" y="5"/>
                  </a:cubicBezTo>
                  <a:cubicBezTo>
                    <a:pt x="2" y="0"/>
                    <a:pt x="2" y="0"/>
                    <a:pt x="2" y="0"/>
                  </a:cubicBezTo>
                  <a:cubicBezTo>
                    <a:pt x="1" y="0"/>
                    <a:pt x="0" y="0"/>
                    <a:pt x="0" y="0"/>
                  </a:cubicBezTo>
                </a:path>
              </a:pathLst>
            </a:custGeom>
            <a:solidFill>
              <a:srgbClr val="2B27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7" name="Google Shape;927;p82"/>
            <p:cNvSpPr/>
            <p:nvPr/>
          </p:nvSpPr>
          <p:spPr>
            <a:xfrm>
              <a:off x="6476617" y="4114106"/>
              <a:ext cx="6737" cy="10106"/>
            </a:xfrm>
            <a:custGeom>
              <a:rect b="b" l="l" r="r" t="t"/>
              <a:pathLst>
                <a:path extrusionOk="0" h="3" w="2">
                  <a:moveTo>
                    <a:pt x="0" y="0"/>
                  </a:moveTo>
                  <a:cubicBezTo>
                    <a:pt x="0" y="3"/>
                    <a:pt x="0" y="3"/>
                    <a:pt x="0" y="3"/>
                  </a:cubicBezTo>
                  <a:cubicBezTo>
                    <a:pt x="1" y="3"/>
                    <a:pt x="1" y="3"/>
                    <a:pt x="2" y="3"/>
                  </a:cubicBezTo>
                  <a:cubicBezTo>
                    <a:pt x="2" y="0"/>
                    <a:pt x="2" y="0"/>
                    <a:pt x="2" y="0"/>
                  </a:cubicBezTo>
                  <a:cubicBezTo>
                    <a:pt x="1" y="0"/>
                    <a:pt x="1" y="0"/>
                    <a:pt x="0" y="0"/>
                  </a:cubicBezTo>
                </a:path>
              </a:pathLst>
            </a:custGeom>
            <a:solidFill>
              <a:srgbClr val="2B27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8" name="Google Shape;928;p82"/>
            <p:cNvSpPr/>
            <p:nvPr/>
          </p:nvSpPr>
          <p:spPr>
            <a:xfrm>
              <a:off x="6220600" y="4114106"/>
              <a:ext cx="128009" cy="13475"/>
            </a:xfrm>
            <a:custGeom>
              <a:rect b="b" l="l" r="r" t="t"/>
              <a:pathLst>
                <a:path extrusionOk="0" h="4" w="38">
                  <a:moveTo>
                    <a:pt x="0" y="0"/>
                  </a:moveTo>
                  <a:cubicBezTo>
                    <a:pt x="0" y="1"/>
                    <a:pt x="0" y="1"/>
                    <a:pt x="0" y="2"/>
                  </a:cubicBezTo>
                  <a:cubicBezTo>
                    <a:pt x="13" y="3"/>
                    <a:pt x="25" y="3"/>
                    <a:pt x="37" y="4"/>
                  </a:cubicBezTo>
                  <a:cubicBezTo>
                    <a:pt x="37" y="3"/>
                    <a:pt x="38" y="2"/>
                    <a:pt x="38" y="1"/>
                  </a:cubicBezTo>
                  <a:cubicBezTo>
                    <a:pt x="26" y="1"/>
                    <a:pt x="13" y="0"/>
                    <a:pt x="0" y="0"/>
                  </a:cubicBezTo>
                </a:path>
              </a:pathLst>
            </a:custGeom>
            <a:solidFill>
              <a:srgbClr val="BBA4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29" name="Google Shape;929;p82"/>
            <p:cNvSpPr/>
            <p:nvPr/>
          </p:nvSpPr>
          <p:spPr>
            <a:xfrm>
              <a:off x="6520410" y="4124212"/>
              <a:ext cx="6737" cy="10106"/>
            </a:xfrm>
            <a:custGeom>
              <a:rect b="b" l="l" r="r" t="t"/>
              <a:pathLst>
                <a:path extrusionOk="0" h="3" w="2">
                  <a:moveTo>
                    <a:pt x="0" y="0"/>
                  </a:moveTo>
                  <a:cubicBezTo>
                    <a:pt x="0" y="3"/>
                    <a:pt x="0" y="3"/>
                    <a:pt x="0" y="3"/>
                  </a:cubicBezTo>
                  <a:cubicBezTo>
                    <a:pt x="1" y="3"/>
                    <a:pt x="1" y="3"/>
                    <a:pt x="2" y="3"/>
                  </a:cubicBezTo>
                  <a:cubicBezTo>
                    <a:pt x="2" y="0"/>
                    <a:pt x="2" y="0"/>
                    <a:pt x="2" y="0"/>
                  </a:cubicBezTo>
                  <a:cubicBezTo>
                    <a:pt x="1" y="0"/>
                    <a:pt x="1" y="0"/>
                    <a:pt x="0" y="0"/>
                  </a:cubicBezTo>
                </a:path>
              </a:pathLst>
            </a:custGeom>
            <a:solidFill>
              <a:srgbClr val="2A26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0" name="Google Shape;930;p82"/>
            <p:cNvSpPr/>
            <p:nvPr/>
          </p:nvSpPr>
          <p:spPr>
            <a:xfrm>
              <a:off x="6857275" y="4154529"/>
              <a:ext cx="6737" cy="26949"/>
            </a:xfrm>
            <a:custGeom>
              <a:rect b="b" l="l" r="r" t="t"/>
              <a:pathLst>
                <a:path extrusionOk="0" h="8" w="2">
                  <a:moveTo>
                    <a:pt x="0" y="0"/>
                  </a:moveTo>
                  <a:cubicBezTo>
                    <a:pt x="0" y="7"/>
                    <a:pt x="0" y="7"/>
                    <a:pt x="0" y="7"/>
                  </a:cubicBezTo>
                  <a:cubicBezTo>
                    <a:pt x="1" y="7"/>
                    <a:pt x="1" y="8"/>
                    <a:pt x="2" y="8"/>
                  </a:cubicBezTo>
                  <a:cubicBezTo>
                    <a:pt x="2" y="8"/>
                    <a:pt x="2" y="8"/>
                    <a:pt x="2" y="8"/>
                  </a:cubicBezTo>
                  <a:cubicBezTo>
                    <a:pt x="1" y="1"/>
                    <a:pt x="1" y="1"/>
                    <a:pt x="1" y="1"/>
                  </a:cubicBezTo>
                  <a:cubicBezTo>
                    <a:pt x="1" y="0"/>
                    <a:pt x="0" y="0"/>
                    <a:pt x="0" y="0"/>
                  </a:cubicBezTo>
                </a:path>
              </a:pathLst>
            </a:custGeom>
            <a:solidFill>
              <a:srgbClr val="2A26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1" name="Google Shape;931;p82"/>
            <p:cNvSpPr/>
            <p:nvPr/>
          </p:nvSpPr>
          <p:spPr>
            <a:xfrm>
              <a:off x="6897698" y="4161267"/>
              <a:ext cx="13475" cy="80848"/>
            </a:xfrm>
            <a:custGeom>
              <a:rect b="b" l="l" r="r" t="t"/>
              <a:pathLst>
                <a:path extrusionOk="0" h="24" w="4">
                  <a:moveTo>
                    <a:pt x="0" y="0"/>
                  </a:moveTo>
                  <a:cubicBezTo>
                    <a:pt x="2" y="24"/>
                    <a:pt x="2" y="24"/>
                    <a:pt x="2" y="24"/>
                  </a:cubicBezTo>
                  <a:cubicBezTo>
                    <a:pt x="3" y="24"/>
                    <a:pt x="3" y="24"/>
                    <a:pt x="4" y="24"/>
                  </a:cubicBezTo>
                  <a:cubicBezTo>
                    <a:pt x="2" y="0"/>
                    <a:pt x="2" y="0"/>
                    <a:pt x="2" y="0"/>
                  </a:cubicBezTo>
                  <a:cubicBezTo>
                    <a:pt x="1" y="0"/>
                    <a:pt x="1" y="0"/>
                    <a:pt x="0" y="0"/>
                  </a:cubicBezTo>
                </a:path>
              </a:pathLst>
            </a:custGeom>
            <a:solidFill>
              <a:srgbClr val="2A26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2" name="Google Shape;932;p82"/>
            <p:cNvSpPr/>
            <p:nvPr/>
          </p:nvSpPr>
          <p:spPr>
            <a:xfrm>
              <a:off x="6476617" y="4124212"/>
              <a:ext cx="6737" cy="10106"/>
            </a:xfrm>
            <a:custGeom>
              <a:rect b="b" l="l" r="r" t="t"/>
              <a:pathLst>
                <a:path extrusionOk="0" h="3" w="2">
                  <a:moveTo>
                    <a:pt x="0" y="0"/>
                  </a:moveTo>
                  <a:cubicBezTo>
                    <a:pt x="0" y="3"/>
                    <a:pt x="0" y="3"/>
                    <a:pt x="0" y="3"/>
                  </a:cubicBezTo>
                  <a:cubicBezTo>
                    <a:pt x="0" y="3"/>
                    <a:pt x="1" y="3"/>
                    <a:pt x="2" y="3"/>
                  </a:cubicBezTo>
                  <a:cubicBezTo>
                    <a:pt x="2" y="0"/>
                    <a:pt x="2" y="0"/>
                    <a:pt x="2" y="0"/>
                  </a:cubicBezTo>
                  <a:cubicBezTo>
                    <a:pt x="1" y="0"/>
                    <a:pt x="1" y="0"/>
                    <a:pt x="0" y="0"/>
                  </a:cubicBezTo>
                </a:path>
              </a:pathLst>
            </a:custGeom>
            <a:solidFill>
              <a:srgbClr val="2A26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3" name="Google Shape;933;p82"/>
            <p:cNvSpPr/>
            <p:nvPr/>
          </p:nvSpPr>
          <p:spPr>
            <a:xfrm>
              <a:off x="6220600" y="4120843"/>
              <a:ext cx="124640" cy="13475"/>
            </a:xfrm>
            <a:custGeom>
              <a:rect b="b" l="l" r="r" t="t"/>
              <a:pathLst>
                <a:path extrusionOk="0" h="4" w="37">
                  <a:moveTo>
                    <a:pt x="0" y="0"/>
                  </a:moveTo>
                  <a:cubicBezTo>
                    <a:pt x="0" y="1"/>
                    <a:pt x="0" y="2"/>
                    <a:pt x="0" y="3"/>
                  </a:cubicBezTo>
                  <a:cubicBezTo>
                    <a:pt x="13" y="3"/>
                    <a:pt x="25" y="4"/>
                    <a:pt x="37" y="4"/>
                  </a:cubicBezTo>
                  <a:cubicBezTo>
                    <a:pt x="37" y="3"/>
                    <a:pt x="37" y="3"/>
                    <a:pt x="37" y="2"/>
                  </a:cubicBezTo>
                  <a:cubicBezTo>
                    <a:pt x="25" y="1"/>
                    <a:pt x="13" y="1"/>
                    <a:pt x="0" y="0"/>
                  </a:cubicBezTo>
                </a:path>
              </a:pathLst>
            </a:custGeom>
            <a:solidFill>
              <a:srgbClr val="B9A1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4" name="Google Shape;934;p82"/>
            <p:cNvSpPr/>
            <p:nvPr/>
          </p:nvSpPr>
          <p:spPr>
            <a:xfrm>
              <a:off x="6520410" y="4134317"/>
              <a:ext cx="6737" cy="16843"/>
            </a:xfrm>
            <a:custGeom>
              <a:rect b="b" l="l" r="r" t="t"/>
              <a:pathLst>
                <a:path extrusionOk="0" h="4" w="2">
                  <a:moveTo>
                    <a:pt x="0" y="0"/>
                  </a:moveTo>
                  <a:cubicBezTo>
                    <a:pt x="0" y="4"/>
                    <a:pt x="0" y="4"/>
                    <a:pt x="0" y="4"/>
                  </a:cubicBezTo>
                  <a:cubicBezTo>
                    <a:pt x="0" y="4"/>
                    <a:pt x="1" y="4"/>
                    <a:pt x="2" y="4"/>
                  </a:cubicBezTo>
                  <a:cubicBezTo>
                    <a:pt x="2" y="0"/>
                    <a:pt x="2" y="0"/>
                    <a:pt x="2" y="0"/>
                  </a:cubicBezTo>
                  <a:cubicBezTo>
                    <a:pt x="1" y="0"/>
                    <a:pt x="1" y="0"/>
                    <a:pt x="0" y="0"/>
                  </a:cubicBezTo>
                </a:path>
              </a:pathLst>
            </a:custGeom>
            <a:solidFill>
              <a:srgbClr val="2825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5" name="Google Shape;935;p82"/>
            <p:cNvSpPr/>
            <p:nvPr/>
          </p:nvSpPr>
          <p:spPr>
            <a:xfrm>
              <a:off x="6857275" y="4178110"/>
              <a:ext cx="6737" cy="3369"/>
            </a:xfrm>
            <a:custGeom>
              <a:rect b="b" l="l" r="r" t="t"/>
              <a:pathLst>
                <a:path extrusionOk="0" h="1" w="2">
                  <a:moveTo>
                    <a:pt x="0" y="0"/>
                  </a:moveTo>
                  <a:cubicBezTo>
                    <a:pt x="0" y="1"/>
                    <a:pt x="0" y="1"/>
                    <a:pt x="0" y="1"/>
                  </a:cubicBezTo>
                  <a:cubicBezTo>
                    <a:pt x="2" y="1"/>
                    <a:pt x="2" y="1"/>
                    <a:pt x="2" y="1"/>
                  </a:cubicBezTo>
                  <a:cubicBezTo>
                    <a:pt x="1" y="1"/>
                    <a:pt x="1" y="0"/>
                    <a:pt x="0" y="0"/>
                  </a:cubicBezTo>
                </a:path>
              </a:pathLst>
            </a:custGeom>
            <a:solidFill>
              <a:srgbClr val="2825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6" name="Google Shape;936;p82"/>
            <p:cNvSpPr/>
            <p:nvPr/>
          </p:nvSpPr>
          <p:spPr>
            <a:xfrm>
              <a:off x="6466512" y="4134317"/>
              <a:ext cx="16843" cy="131377"/>
            </a:xfrm>
            <a:custGeom>
              <a:rect b="b" l="l" r="r" t="t"/>
              <a:pathLst>
                <a:path extrusionOk="0" h="38" w="5">
                  <a:moveTo>
                    <a:pt x="2" y="35"/>
                  </a:moveTo>
                  <a:cubicBezTo>
                    <a:pt x="1" y="35"/>
                    <a:pt x="1" y="35"/>
                    <a:pt x="0" y="36"/>
                  </a:cubicBezTo>
                  <a:cubicBezTo>
                    <a:pt x="0" y="38"/>
                    <a:pt x="0" y="38"/>
                    <a:pt x="0" y="38"/>
                  </a:cubicBezTo>
                  <a:cubicBezTo>
                    <a:pt x="2" y="38"/>
                    <a:pt x="2" y="38"/>
                    <a:pt x="2" y="38"/>
                  </a:cubicBezTo>
                  <a:cubicBezTo>
                    <a:pt x="2" y="35"/>
                    <a:pt x="2" y="35"/>
                    <a:pt x="2" y="35"/>
                  </a:cubicBezTo>
                  <a:moveTo>
                    <a:pt x="3" y="0"/>
                  </a:moveTo>
                  <a:cubicBezTo>
                    <a:pt x="3" y="3"/>
                    <a:pt x="3" y="3"/>
                    <a:pt x="3" y="3"/>
                  </a:cubicBezTo>
                  <a:cubicBezTo>
                    <a:pt x="3" y="3"/>
                    <a:pt x="4" y="3"/>
                    <a:pt x="4" y="3"/>
                  </a:cubicBezTo>
                  <a:cubicBezTo>
                    <a:pt x="5" y="0"/>
                    <a:pt x="5" y="0"/>
                    <a:pt x="5" y="0"/>
                  </a:cubicBezTo>
                  <a:cubicBezTo>
                    <a:pt x="4" y="0"/>
                    <a:pt x="3" y="0"/>
                    <a:pt x="3" y="0"/>
                  </a:cubicBezTo>
                </a:path>
              </a:pathLst>
            </a:custGeom>
            <a:solidFill>
              <a:srgbClr val="28252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7" name="Google Shape;937;p82"/>
            <p:cNvSpPr/>
            <p:nvPr/>
          </p:nvSpPr>
          <p:spPr>
            <a:xfrm>
              <a:off x="6220600" y="4130949"/>
              <a:ext cx="124640" cy="16843"/>
            </a:xfrm>
            <a:custGeom>
              <a:rect b="b" l="l" r="r" t="t"/>
              <a:pathLst>
                <a:path extrusionOk="0" h="4" w="37">
                  <a:moveTo>
                    <a:pt x="0" y="0"/>
                  </a:moveTo>
                  <a:cubicBezTo>
                    <a:pt x="0" y="1"/>
                    <a:pt x="0" y="1"/>
                    <a:pt x="0" y="2"/>
                  </a:cubicBezTo>
                  <a:cubicBezTo>
                    <a:pt x="13" y="3"/>
                    <a:pt x="25" y="3"/>
                    <a:pt x="36" y="4"/>
                  </a:cubicBezTo>
                  <a:cubicBezTo>
                    <a:pt x="36" y="3"/>
                    <a:pt x="37" y="2"/>
                    <a:pt x="37" y="1"/>
                  </a:cubicBezTo>
                  <a:cubicBezTo>
                    <a:pt x="25" y="1"/>
                    <a:pt x="13" y="0"/>
                    <a:pt x="0" y="0"/>
                  </a:cubicBezTo>
                </a:path>
              </a:pathLst>
            </a:custGeom>
            <a:solidFill>
              <a:srgbClr val="B59E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8" name="Google Shape;938;p82"/>
            <p:cNvSpPr/>
            <p:nvPr/>
          </p:nvSpPr>
          <p:spPr>
            <a:xfrm>
              <a:off x="6517041" y="4151161"/>
              <a:ext cx="10106" cy="16843"/>
            </a:xfrm>
            <a:custGeom>
              <a:rect b="b" l="l" r="r" t="t"/>
              <a:pathLst>
                <a:path extrusionOk="0" h="5" w="3">
                  <a:moveTo>
                    <a:pt x="1" y="0"/>
                  </a:moveTo>
                  <a:cubicBezTo>
                    <a:pt x="0" y="4"/>
                    <a:pt x="0" y="4"/>
                    <a:pt x="0" y="4"/>
                  </a:cubicBezTo>
                  <a:cubicBezTo>
                    <a:pt x="1" y="5"/>
                    <a:pt x="2" y="5"/>
                    <a:pt x="2" y="5"/>
                  </a:cubicBezTo>
                  <a:cubicBezTo>
                    <a:pt x="3" y="0"/>
                    <a:pt x="3" y="0"/>
                    <a:pt x="3" y="0"/>
                  </a:cubicBezTo>
                  <a:cubicBezTo>
                    <a:pt x="2" y="0"/>
                    <a:pt x="1" y="0"/>
                    <a:pt x="1" y="0"/>
                  </a:cubicBezTo>
                </a:path>
              </a:pathLst>
            </a:custGeom>
            <a:solidFill>
              <a:srgbClr val="2724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39" name="Google Shape;939;p82"/>
            <p:cNvSpPr/>
            <p:nvPr/>
          </p:nvSpPr>
          <p:spPr>
            <a:xfrm>
              <a:off x="6466512" y="4147792"/>
              <a:ext cx="13475" cy="111165"/>
            </a:xfrm>
            <a:custGeom>
              <a:rect b="b" l="l" r="r" t="t"/>
              <a:pathLst>
                <a:path extrusionOk="0" h="33" w="4">
                  <a:moveTo>
                    <a:pt x="2" y="28"/>
                  </a:moveTo>
                  <a:cubicBezTo>
                    <a:pt x="2" y="28"/>
                    <a:pt x="1" y="28"/>
                    <a:pt x="0" y="29"/>
                  </a:cubicBezTo>
                  <a:cubicBezTo>
                    <a:pt x="0" y="33"/>
                    <a:pt x="0" y="33"/>
                    <a:pt x="0" y="33"/>
                  </a:cubicBezTo>
                  <a:cubicBezTo>
                    <a:pt x="1" y="32"/>
                    <a:pt x="1" y="32"/>
                    <a:pt x="2" y="32"/>
                  </a:cubicBezTo>
                  <a:cubicBezTo>
                    <a:pt x="2" y="28"/>
                    <a:pt x="2" y="28"/>
                    <a:pt x="2" y="28"/>
                  </a:cubicBezTo>
                  <a:moveTo>
                    <a:pt x="3" y="0"/>
                  </a:moveTo>
                  <a:cubicBezTo>
                    <a:pt x="2" y="4"/>
                    <a:pt x="2" y="4"/>
                    <a:pt x="2" y="4"/>
                  </a:cubicBezTo>
                  <a:cubicBezTo>
                    <a:pt x="3" y="4"/>
                    <a:pt x="4" y="4"/>
                    <a:pt x="4" y="4"/>
                  </a:cubicBezTo>
                  <a:cubicBezTo>
                    <a:pt x="4" y="0"/>
                    <a:pt x="4" y="0"/>
                    <a:pt x="4" y="0"/>
                  </a:cubicBezTo>
                  <a:cubicBezTo>
                    <a:pt x="4" y="0"/>
                    <a:pt x="3" y="0"/>
                    <a:pt x="3" y="0"/>
                  </a:cubicBezTo>
                </a:path>
              </a:pathLst>
            </a:custGeom>
            <a:solidFill>
              <a:srgbClr val="2724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0" name="Google Shape;940;p82"/>
            <p:cNvSpPr/>
            <p:nvPr/>
          </p:nvSpPr>
          <p:spPr>
            <a:xfrm>
              <a:off x="6223969" y="4147792"/>
              <a:ext cx="94322" cy="10106"/>
            </a:xfrm>
            <a:custGeom>
              <a:rect b="b" l="l" r="r" t="t"/>
              <a:pathLst>
                <a:path extrusionOk="0" h="3" w="28">
                  <a:moveTo>
                    <a:pt x="1" y="0"/>
                  </a:moveTo>
                  <a:cubicBezTo>
                    <a:pt x="1" y="0"/>
                    <a:pt x="1" y="1"/>
                    <a:pt x="0" y="1"/>
                  </a:cubicBezTo>
                  <a:cubicBezTo>
                    <a:pt x="10" y="2"/>
                    <a:pt x="20" y="3"/>
                    <a:pt x="28" y="3"/>
                  </a:cubicBezTo>
                  <a:cubicBezTo>
                    <a:pt x="1" y="0"/>
                    <a:pt x="1" y="0"/>
                    <a:pt x="1" y="0"/>
                  </a:cubicBezTo>
                </a:path>
              </a:pathLst>
            </a:custGeom>
            <a:solidFill>
              <a:srgbClr val="3A261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1" name="Google Shape;941;p82"/>
            <p:cNvSpPr/>
            <p:nvPr/>
          </p:nvSpPr>
          <p:spPr>
            <a:xfrm>
              <a:off x="6217232" y="4137686"/>
              <a:ext cx="124640" cy="23581"/>
            </a:xfrm>
            <a:custGeom>
              <a:rect b="b" l="l" r="r" t="t"/>
              <a:pathLst>
                <a:path extrusionOk="0" h="6" w="37">
                  <a:moveTo>
                    <a:pt x="1" y="0"/>
                  </a:moveTo>
                  <a:cubicBezTo>
                    <a:pt x="0" y="1"/>
                    <a:pt x="0" y="1"/>
                    <a:pt x="0" y="1"/>
                  </a:cubicBezTo>
                  <a:cubicBezTo>
                    <a:pt x="3" y="2"/>
                    <a:pt x="3" y="2"/>
                    <a:pt x="3" y="2"/>
                  </a:cubicBezTo>
                  <a:cubicBezTo>
                    <a:pt x="30" y="5"/>
                    <a:pt x="30" y="5"/>
                    <a:pt x="30" y="5"/>
                  </a:cubicBezTo>
                  <a:cubicBezTo>
                    <a:pt x="32" y="6"/>
                    <a:pt x="34" y="6"/>
                    <a:pt x="36" y="6"/>
                  </a:cubicBezTo>
                  <a:cubicBezTo>
                    <a:pt x="37" y="6"/>
                    <a:pt x="37" y="4"/>
                    <a:pt x="37" y="2"/>
                  </a:cubicBezTo>
                  <a:cubicBezTo>
                    <a:pt x="26" y="1"/>
                    <a:pt x="14" y="1"/>
                    <a:pt x="1" y="0"/>
                  </a:cubicBezTo>
                </a:path>
              </a:pathLst>
            </a:custGeom>
            <a:solidFill>
              <a:srgbClr val="B29B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2" name="Google Shape;942;p82"/>
            <p:cNvSpPr/>
            <p:nvPr/>
          </p:nvSpPr>
          <p:spPr>
            <a:xfrm>
              <a:off x="6517041" y="4164635"/>
              <a:ext cx="6737" cy="16843"/>
            </a:xfrm>
            <a:custGeom>
              <a:rect b="b" l="l" r="r" t="t"/>
              <a:pathLst>
                <a:path extrusionOk="0" h="5" w="2">
                  <a:moveTo>
                    <a:pt x="0" y="0"/>
                  </a:moveTo>
                  <a:cubicBezTo>
                    <a:pt x="0" y="5"/>
                    <a:pt x="0" y="5"/>
                    <a:pt x="0" y="5"/>
                  </a:cubicBezTo>
                  <a:cubicBezTo>
                    <a:pt x="2" y="5"/>
                    <a:pt x="2" y="5"/>
                    <a:pt x="2" y="5"/>
                  </a:cubicBezTo>
                  <a:cubicBezTo>
                    <a:pt x="2" y="1"/>
                    <a:pt x="2" y="1"/>
                    <a:pt x="2" y="1"/>
                  </a:cubicBezTo>
                  <a:cubicBezTo>
                    <a:pt x="2" y="1"/>
                    <a:pt x="1" y="1"/>
                    <a:pt x="0" y="0"/>
                  </a:cubicBezTo>
                </a:path>
              </a:pathLst>
            </a:custGeom>
            <a:solidFill>
              <a:srgbClr val="2522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3" name="Google Shape;943;p82"/>
            <p:cNvSpPr/>
            <p:nvPr/>
          </p:nvSpPr>
          <p:spPr>
            <a:xfrm>
              <a:off x="6466512" y="4161267"/>
              <a:ext cx="13475" cy="84216"/>
            </a:xfrm>
            <a:custGeom>
              <a:rect b="b" l="l" r="r" t="t"/>
              <a:pathLst>
                <a:path extrusionOk="0" h="25" w="4">
                  <a:moveTo>
                    <a:pt x="3" y="17"/>
                  </a:moveTo>
                  <a:cubicBezTo>
                    <a:pt x="2" y="18"/>
                    <a:pt x="2" y="18"/>
                    <a:pt x="1" y="18"/>
                  </a:cubicBezTo>
                  <a:cubicBezTo>
                    <a:pt x="0" y="25"/>
                    <a:pt x="0" y="25"/>
                    <a:pt x="0" y="25"/>
                  </a:cubicBezTo>
                  <a:cubicBezTo>
                    <a:pt x="1" y="24"/>
                    <a:pt x="2" y="24"/>
                    <a:pt x="2" y="24"/>
                  </a:cubicBezTo>
                  <a:cubicBezTo>
                    <a:pt x="3" y="17"/>
                    <a:pt x="3" y="17"/>
                    <a:pt x="3" y="17"/>
                  </a:cubicBezTo>
                  <a:moveTo>
                    <a:pt x="2" y="0"/>
                  </a:moveTo>
                  <a:cubicBezTo>
                    <a:pt x="2" y="6"/>
                    <a:pt x="2" y="6"/>
                    <a:pt x="2" y="6"/>
                  </a:cubicBezTo>
                  <a:cubicBezTo>
                    <a:pt x="2" y="7"/>
                    <a:pt x="3" y="7"/>
                    <a:pt x="4" y="7"/>
                  </a:cubicBezTo>
                  <a:cubicBezTo>
                    <a:pt x="4" y="0"/>
                    <a:pt x="4" y="0"/>
                    <a:pt x="4" y="0"/>
                  </a:cubicBezTo>
                  <a:cubicBezTo>
                    <a:pt x="4" y="0"/>
                    <a:pt x="3" y="0"/>
                    <a:pt x="2" y="0"/>
                  </a:cubicBezTo>
                </a:path>
              </a:pathLst>
            </a:custGeom>
            <a:solidFill>
              <a:srgbClr val="2522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4" name="Google Shape;944;p82"/>
            <p:cNvSpPr/>
            <p:nvPr/>
          </p:nvSpPr>
          <p:spPr>
            <a:xfrm>
              <a:off x="6180177" y="4151161"/>
              <a:ext cx="151589" cy="94322"/>
            </a:xfrm>
            <a:custGeom>
              <a:rect b="b" l="l" r="r" t="t"/>
              <a:pathLst>
                <a:path extrusionOk="0" h="28" w="45">
                  <a:moveTo>
                    <a:pt x="39" y="22"/>
                  </a:moveTo>
                  <a:cubicBezTo>
                    <a:pt x="30" y="24"/>
                    <a:pt x="16" y="26"/>
                    <a:pt x="0" y="28"/>
                  </a:cubicBezTo>
                  <a:cubicBezTo>
                    <a:pt x="1" y="28"/>
                    <a:pt x="1" y="28"/>
                    <a:pt x="1" y="28"/>
                  </a:cubicBezTo>
                  <a:cubicBezTo>
                    <a:pt x="5" y="28"/>
                    <a:pt x="10" y="27"/>
                    <a:pt x="15" y="27"/>
                  </a:cubicBezTo>
                  <a:cubicBezTo>
                    <a:pt x="15" y="27"/>
                    <a:pt x="31" y="25"/>
                    <a:pt x="39" y="22"/>
                  </a:cubicBezTo>
                  <a:moveTo>
                    <a:pt x="13" y="0"/>
                  </a:moveTo>
                  <a:cubicBezTo>
                    <a:pt x="12" y="1"/>
                    <a:pt x="11" y="2"/>
                    <a:pt x="10" y="3"/>
                  </a:cubicBezTo>
                  <a:cubicBezTo>
                    <a:pt x="25" y="5"/>
                    <a:pt x="37" y="7"/>
                    <a:pt x="45" y="9"/>
                  </a:cubicBezTo>
                  <a:cubicBezTo>
                    <a:pt x="45" y="7"/>
                    <a:pt x="45" y="5"/>
                    <a:pt x="45" y="3"/>
                  </a:cubicBezTo>
                  <a:cubicBezTo>
                    <a:pt x="41" y="2"/>
                    <a:pt x="41" y="2"/>
                    <a:pt x="41" y="2"/>
                  </a:cubicBezTo>
                  <a:cubicBezTo>
                    <a:pt x="33" y="2"/>
                    <a:pt x="23" y="1"/>
                    <a:pt x="13" y="0"/>
                  </a:cubicBezTo>
                </a:path>
              </a:pathLst>
            </a:custGeom>
            <a:solidFill>
              <a:srgbClr val="38241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5" name="Google Shape;945;p82"/>
            <p:cNvSpPr/>
            <p:nvPr/>
          </p:nvSpPr>
          <p:spPr>
            <a:xfrm>
              <a:off x="6318291" y="4157898"/>
              <a:ext cx="20212" cy="3369"/>
            </a:xfrm>
            <a:custGeom>
              <a:rect b="b" l="l" r="r" t="t"/>
              <a:pathLst>
                <a:path extrusionOk="0" h="1" w="6">
                  <a:moveTo>
                    <a:pt x="0" y="0"/>
                  </a:moveTo>
                  <a:cubicBezTo>
                    <a:pt x="4" y="1"/>
                    <a:pt x="4" y="1"/>
                    <a:pt x="4" y="1"/>
                  </a:cubicBezTo>
                  <a:cubicBezTo>
                    <a:pt x="6" y="1"/>
                    <a:pt x="6" y="1"/>
                    <a:pt x="6" y="1"/>
                  </a:cubicBezTo>
                  <a:cubicBezTo>
                    <a:pt x="6" y="1"/>
                    <a:pt x="6" y="1"/>
                    <a:pt x="6" y="1"/>
                  </a:cubicBezTo>
                  <a:cubicBezTo>
                    <a:pt x="4" y="1"/>
                    <a:pt x="2" y="1"/>
                    <a:pt x="0" y="0"/>
                  </a:cubicBezTo>
                </a:path>
              </a:pathLst>
            </a:custGeom>
            <a:solidFill>
              <a:srgbClr val="AE988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6" name="Google Shape;946;p82"/>
            <p:cNvSpPr/>
            <p:nvPr/>
          </p:nvSpPr>
          <p:spPr>
            <a:xfrm>
              <a:off x="6469880" y="4181479"/>
              <a:ext cx="10106" cy="40424"/>
            </a:xfrm>
            <a:custGeom>
              <a:rect b="b" l="l" r="r" t="t"/>
              <a:pathLst>
                <a:path extrusionOk="0" h="12" w="3">
                  <a:moveTo>
                    <a:pt x="1" y="0"/>
                  </a:moveTo>
                  <a:cubicBezTo>
                    <a:pt x="0" y="12"/>
                    <a:pt x="0" y="12"/>
                    <a:pt x="0" y="12"/>
                  </a:cubicBezTo>
                  <a:cubicBezTo>
                    <a:pt x="1" y="12"/>
                    <a:pt x="1" y="12"/>
                    <a:pt x="2" y="11"/>
                  </a:cubicBezTo>
                  <a:cubicBezTo>
                    <a:pt x="3" y="1"/>
                    <a:pt x="3" y="1"/>
                    <a:pt x="3" y="1"/>
                  </a:cubicBezTo>
                  <a:cubicBezTo>
                    <a:pt x="2" y="1"/>
                    <a:pt x="1" y="1"/>
                    <a:pt x="1" y="0"/>
                  </a:cubicBezTo>
                </a:path>
              </a:pathLst>
            </a:custGeom>
            <a:solidFill>
              <a:srgbClr val="23202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7" name="Google Shape;947;p82"/>
            <p:cNvSpPr/>
            <p:nvPr/>
          </p:nvSpPr>
          <p:spPr>
            <a:xfrm>
              <a:off x="6129647" y="4161267"/>
              <a:ext cx="205487" cy="84216"/>
            </a:xfrm>
            <a:custGeom>
              <a:rect b="b" l="l" r="r" t="t"/>
              <a:pathLst>
                <a:path extrusionOk="0" h="25" w="60">
                  <a:moveTo>
                    <a:pt x="24" y="0"/>
                  </a:moveTo>
                  <a:cubicBezTo>
                    <a:pt x="23" y="1"/>
                    <a:pt x="22" y="2"/>
                    <a:pt x="21" y="2"/>
                  </a:cubicBezTo>
                  <a:cubicBezTo>
                    <a:pt x="19" y="3"/>
                    <a:pt x="17" y="4"/>
                    <a:pt x="15" y="5"/>
                  </a:cubicBezTo>
                  <a:cubicBezTo>
                    <a:pt x="26" y="7"/>
                    <a:pt x="32" y="9"/>
                    <a:pt x="32" y="12"/>
                  </a:cubicBezTo>
                  <a:cubicBezTo>
                    <a:pt x="32" y="16"/>
                    <a:pt x="20" y="19"/>
                    <a:pt x="0" y="22"/>
                  </a:cubicBezTo>
                  <a:cubicBezTo>
                    <a:pt x="2" y="23"/>
                    <a:pt x="7" y="24"/>
                    <a:pt x="14" y="25"/>
                  </a:cubicBezTo>
                  <a:cubicBezTo>
                    <a:pt x="30" y="23"/>
                    <a:pt x="44" y="21"/>
                    <a:pt x="53" y="19"/>
                  </a:cubicBezTo>
                  <a:cubicBezTo>
                    <a:pt x="55" y="19"/>
                    <a:pt x="57" y="18"/>
                    <a:pt x="58" y="17"/>
                  </a:cubicBezTo>
                  <a:cubicBezTo>
                    <a:pt x="59" y="16"/>
                    <a:pt x="60" y="12"/>
                    <a:pt x="59" y="6"/>
                  </a:cubicBezTo>
                  <a:cubicBezTo>
                    <a:pt x="51" y="4"/>
                    <a:pt x="39" y="2"/>
                    <a:pt x="24" y="0"/>
                  </a:cubicBezTo>
                </a:path>
              </a:pathLst>
            </a:custGeom>
            <a:solidFill>
              <a:srgbClr val="3522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8" name="Google Shape;948;p82"/>
            <p:cNvSpPr/>
            <p:nvPr/>
          </p:nvSpPr>
          <p:spPr>
            <a:xfrm>
              <a:off x="6106066" y="4178110"/>
              <a:ext cx="134746" cy="57267"/>
            </a:xfrm>
            <a:custGeom>
              <a:rect b="b" l="l" r="r" t="t"/>
              <a:pathLst>
                <a:path extrusionOk="0" h="17" w="39">
                  <a:moveTo>
                    <a:pt x="22" y="0"/>
                  </a:moveTo>
                  <a:cubicBezTo>
                    <a:pt x="9" y="4"/>
                    <a:pt x="0" y="4"/>
                    <a:pt x="3" y="12"/>
                  </a:cubicBezTo>
                  <a:cubicBezTo>
                    <a:pt x="3" y="12"/>
                    <a:pt x="3" y="15"/>
                    <a:pt x="7" y="17"/>
                  </a:cubicBezTo>
                  <a:cubicBezTo>
                    <a:pt x="27" y="14"/>
                    <a:pt x="39" y="11"/>
                    <a:pt x="39" y="7"/>
                  </a:cubicBezTo>
                  <a:cubicBezTo>
                    <a:pt x="39" y="4"/>
                    <a:pt x="33" y="2"/>
                    <a:pt x="22" y="0"/>
                  </a:cubicBezTo>
                </a:path>
              </a:pathLst>
            </a:custGeom>
            <a:solidFill>
              <a:srgbClr val="331F1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49" name="Google Shape;949;p82"/>
            <p:cNvSpPr/>
            <p:nvPr/>
          </p:nvSpPr>
          <p:spPr>
            <a:xfrm>
              <a:off x="4273523" y="3150673"/>
              <a:ext cx="192013" cy="178538"/>
            </a:xfrm>
            <a:custGeom>
              <a:rect b="b" l="l" r="r" t="t"/>
              <a:pathLst>
                <a:path extrusionOk="0" h="53" w="57">
                  <a:moveTo>
                    <a:pt x="42" y="0"/>
                  </a:moveTo>
                  <a:lnTo>
                    <a:pt x="57" y="16"/>
                  </a:lnTo>
                  <a:lnTo>
                    <a:pt x="10" y="53"/>
                  </a:lnTo>
                  <a:lnTo>
                    <a:pt x="0" y="19"/>
                  </a:lnTo>
                  <a:lnTo>
                    <a:pt x="42" y="0"/>
                  </a:lnTo>
                  <a:close/>
                </a:path>
              </a:pathLst>
            </a:custGeom>
            <a:solidFill>
              <a:srgbClr val="D2E5C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grpSp>
          <p:nvGrpSpPr>
            <p:cNvPr id="950" name="Google Shape;950;p82"/>
            <p:cNvGrpSpPr/>
            <p:nvPr/>
          </p:nvGrpSpPr>
          <p:grpSpPr>
            <a:xfrm>
              <a:off x="3966975" y="2476942"/>
              <a:ext cx="4210808" cy="2145828"/>
              <a:chOff x="2974" y="458"/>
              <a:chExt cx="1250" cy="637"/>
            </a:xfrm>
          </p:grpSpPr>
          <p:sp>
            <p:nvSpPr>
              <p:cNvPr id="951" name="Google Shape;951;p82"/>
              <p:cNvSpPr/>
              <p:nvPr/>
            </p:nvSpPr>
            <p:spPr>
              <a:xfrm>
                <a:off x="3113" y="658"/>
                <a:ext cx="82" cy="50"/>
              </a:xfrm>
              <a:custGeom>
                <a:rect b="b" l="l" r="r" t="t"/>
                <a:pathLst>
                  <a:path extrusionOk="0" h="49" w="81">
                    <a:moveTo>
                      <a:pt x="4" y="48"/>
                    </a:moveTo>
                    <a:cubicBezTo>
                      <a:pt x="3" y="49"/>
                      <a:pt x="1" y="49"/>
                      <a:pt x="1" y="47"/>
                    </a:cubicBezTo>
                    <a:cubicBezTo>
                      <a:pt x="0" y="46"/>
                      <a:pt x="0" y="45"/>
                      <a:pt x="2" y="44"/>
                    </a:cubicBezTo>
                    <a:cubicBezTo>
                      <a:pt x="77" y="0"/>
                      <a:pt x="77" y="0"/>
                      <a:pt x="77" y="0"/>
                    </a:cubicBezTo>
                    <a:cubicBezTo>
                      <a:pt x="78" y="0"/>
                      <a:pt x="79" y="0"/>
                      <a:pt x="80" y="1"/>
                    </a:cubicBezTo>
                    <a:cubicBezTo>
                      <a:pt x="81" y="2"/>
                      <a:pt x="80" y="4"/>
                      <a:pt x="79" y="4"/>
                    </a:cubicBezTo>
                    <a:lnTo>
                      <a:pt x="4" y="48"/>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52" name="Google Shape;952;p82"/>
              <p:cNvSpPr/>
              <p:nvPr/>
            </p:nvSpPr>
            <p:spPr>
              <a:xfrm>
                <a:off x="3141" y="924"/>
                <a:ext cx="68" cy="63"/>
              </a:xfrm>
              <a:custGeom>
                <a:rect b="b" l="l" r="r" t="t"/>
                <a:pathLst>
                  <a:path extrusionOk="0" h="62" w="68">
                    <a:moveTo>
                      <a:pt x="29" y="2"/>
                    </a:moveTo>
                    <a:cubicBezTo>
                      <a:pt x="29" y="2"/>
                      <a:pt x="25" y="29"/>
                      <a:pt x="40" y="36"/>
                    </a:cubicBezTo>
                    <a:cubicBezTo>
                      <a:pt x="56" y="44"/>
                      <a:pt x="68" y="42"/>
                      <a:pt x="65" y="51"/>
                    </a:cubicBezTo>
                    <a:cubicBezTo>
                      <a:pt x="65" y="51"/>
                      <a:pt x="65" y="62"/>
                      <a:pt x="32" y="58"/>
                    </a:cubicBezTo>
                    <a:cubicBezTo>
                      <a:pt x="32" y="58"/>
                      <a:pt x="10" y="56"/>
                      <a:pt x="4" y="51"/>
                    </a:cubicBezTo>
                    <a:cubicBezTo>
                      <a:pt x="0" y="47"/>
                      <a:pt x="5" y="17"/>
                      <a:pt x="9" y="8"/>
                    </a:cubicBezTo>
                    <a:cubicBezTo>
                      <a:pt x="9" y="8"/>
                      <a:pt x="23" y="0"/>
                      <a:pt x="29" y="2"/>
                    </a:cubicBezTo>
                  </a:path>
                </a:pathLst>
              </a:custGeom>
              <a:solidFill>
                <a:srgbClr val="3C2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53" name="Google Shape;953;p82"/>
              <p:cNvSpPr/>
              <p:nvPr/>
            </p:nvSpPr>
            <p:spPr>
              <a:xfrm>
                <a:off x="3068" y="635"/>
                <a:ext cx="23" cy="76"/>
              </a:xfrm>
              <a:custGeom>
                <a:rect b="b" l="l" r="r" t="t"/>
                <a:pathLst>
                  <a:path extrusionOk="0" h="75" w="23">
                    <a:moveTo>
                      <a:pt x="4" y="0"/>
                    </a:moveTo>
                    <a:cubicBezTo>
                      <a:pt x="4" y="0"/>
                      <a:pt x="23" y="41"/>
                      <a:pt x="20" y="70"/>
                    </a:cubicBezTo>
                    <a:cubicBezTo>
                      <a:pt x="15" y="75"/>
                      <a:pt x="15" y="75"/>
                      <a:pt x="15" y="75"/>
                    </a:cubicBezTo>
                    <a:cubicBezTo>
                      <a:pt x="8" y="67"/>
                      <a:pt x="8" y="67"/>
                      <a:pt x="8" y="67"/>
                    </a:cubicBezTo>
                    <a:cubicBezTo>
                      <a:pt x="8" y="67"/>
                      <a:pt x="13" y="42"/>
                      <a:pt x="0" y="2"/>
                    </a:cubicBezTo>
                    <a:lnTo>
                      <a:pt x="4" y="0"/>
                    </a:lnTo>
                    <a:close/>
                  </a:path>
                </a:pathLst>
              </a:custGeom>
              <a:solidFill>
                <a:srgbClr val="6D6E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54" name="Google Shape;954;p82"/>
              <p:cNvSpPr/>
              <p:nvPr/>
            </p:nvSpPr>
            <p:spPr>
              <a:xfrm>
                <a:off x="3062" y="619"/>
                <a:ext cx="11" cy="19"/>
              </a:xfrm>
              <a:custGeom>
                <a:rect b="b" l="l" r="r" t="t"/>
                <a:pathLst>
                  <a:path extrusionOk="0" h="18" w="11">
                    <a:moveTo>
                      <a:pt x="5" y="3"/>
                    </a:moveTo>
                    <a:cubicBezTo>
                      <a:pt x="5" y="3"/>
                      <a:pt x="11" y="16"/>
                      <a:pt x="10" y="17"/>
                    </a:cubicBezTo>
                    <a:cubicBezTo>
                      <a:pt x="9" y="17"/>
                      <a:pt x="4" y="18"/>
                      <a:pt x="4" y="18"/>
                    </a:cubicBezTo>
                    <a:cubicBezTo>
                      <a:pt x="0" y="6"/>
                      <a:pt x="0" y="6"/>
                      <a:pt x="0" y="6"/>
                    </a:cubicBezTo>
                    <a:cubicBezTo>
                      <a:pt x="0" y="6"/>
                      <a:pt x="3" y="0"/>
                      <a:pt x="5" y="3"/>
                    </a:cubicBezTo>
                  </a:path>
                </a:pathLst>
              </a:custGeom>
              <a:solidFill>
                <a:srgbClr val="6D6E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55" name="Google Shape;955;p82"/>
              <p:cNvSpPr/>
              <p:nvPr/>
            </p:nvSpPr>
            <p:spPr>
              <a:xfrm>
                <a:off x="3024" y="564"/>
                <a:ext cx="47" cy="75"/>
              </a:xfrm>
              <a:custGeom>
                <a:rect b="b" l="l" r="r" t="t"/>
                <a:pathLst>
                  <a:path extrusionOk="0" h="74" w="46">
                    <a:moveTo>
                      <a:pt x="36" y="66"/>
                    </a:moveTo>
                    <a:cubicBezTo>
                      <a:pt x="36" y="66"/>
                      <a:pt x="32" y="74"/>
                      <a:pt x="17" y="71"/>
                    </a:cubicBezTo>
                    <a:cubicBezTo>
                      <a:pt x="5" y="68"/>
                      <a:pt x="0" y="60"/>
                      <a:pt x="0" y="60"/>
                    </a:cubicBezTo>
                    <a:cubicBezTo>
                      <a:pt x="9" y="0"/>
                      <a:pt x="9" y="0"/>
                      <a:pt x="9" y="0"/>
                    </a:cubicBezTo>
                    <a:cubicBezTo>
                      <a:pt x="46" y="6"/>
                      <a:pt x="46" y="6"/>
                      <a:pt x="46" y="6"/>
                    </a:cubicBezTo>
                    <a:lnTo>
                      <a:pt x="36" y="66"/>
                    </a:lnTo>
                    <a:close/>
                  </a:path>
                </a:pathLst>
              </a:custGeom>
              <a:solidFill>
                <a:srgbClr val="CF9E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56" name="Google Shape;956;p82"/>
              <p:cNvSpPr/>
              <p:nvPr/>
            </p:nvSpPr>
            <p:spPr>
              <a:xfrm>
                <a:off x="2998" y="601"/>
                <a:ext cx="113" cy="190"/>
              </a:xfrm>
              <a:custGeom>
                <a:rect b="b" l="l" r="r" t="t"/>
                <a:pathLst>
                  <a:path extrusionOk="0" h="187" w="112">
                    <a:moveTo>
                      <a:pt x="35" y="12"/>
                    </a:moveTo>
                    <a:cubicBezTo>
                      <a:pt x="35" y="12"/>
                      <a:pt x="0" y="0"/>
                      <a:pt x="6" y="79"/>
                    </a:cubicBezTo>
                    <a:cubicBezTo>
                      <a:pt x="9" y="119"/>
                      <a:pt x="3" y="186"/>
                      <a:pt x="3" y="186"/>
                    </a:cubicBezTo>
                    <a:cubicBezTo>
                      <a:pt x="74" y="187"/>
                      <a:pt x="74" y="187"/>
                      <a:pt x="74" y="187"/>
                    </a:cubicBezTo>
                    <a:cubicBezTo>
                      <a:pt x="74" y="187"/>
                      <a:pt x="112" y="11"/>
                      <a:pt x="35" y="12"/>
                    </a:cubicBezTo>
                  </a:path>
                </a:pathLst>
              </a:custGeom>
              <a:solidFill>
                <a:srgbClr val="BFD6B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57" name="Google Shape;957;p82"/>
              <p:cNvSpPr/>
              <p:nvPr/>
            </p:nvSpPr>
            <p:spPr>
              <a:xfrm>
                <a:off x="2993" y="784"/>
                <a:ext cx="82" cy="61"/>
              </a:xfrm>
              <a:custGeom>
                <a:rect b="b" l="l" r="r" t="t"/>
                <a:pathLst>
                  <a:path extrusionOk="0" h="60" w="81">
                    <a:moveTo>
                      <a:pt x="75" y="55"/>
                    </a:moveTo>
                    <a:cubicBezTo>
                      <a:pt x="81" y="2"/>
                      <a:pt x="81" y="2"/>
                      <a:pt x="81" y="2"/>
                    </a:cubicBezTo>
                    <a:cubicBezTo>
                      <a:pt x="7" y="0"/>
                      <a:pt x="7" y="0"/>
                      <a:pt x="7" y="0"/>
                    </a:cubicBezTo>
                    <a:cubicBezTo>
                      <a:pt x="7" y="0"/>
                      <a:pt x="0" y="41"/>
                      <a:pt x="23" y="51"/>
                    </a:cubicBezTo>
                    <a:cubicBezTo>
                      <a:pt x="47" y="60"/>
                      <a:pt x="75" y="55"/>
                      <a:pt x="75" y="55"/>
                    </a:cubicBezTo>
                  </a:path>
                </a:pathLst>
              </a:custGeom>
              <a:solidFill>
                <a:srgbClr val="6D6E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58" name="Google Shape;958;p82"/>
              <p:cNvSpPr/>
              <p:nvPr/>
            </p:nvSpPr>
            <p:spPr>
              <a:xfrm>
                <a:off x="2998" y="775"/>
                <a:ext cx="78" cy="18"/>
              </a:xfrm>
              <a:custGeom>
                <a:rect b="b" l="l" r="r" t="t"/>
                <a:pathLst>
                  <a:path extrusionOk="0" h="18" w="78">
                    <a:moveTo>
                      <a:pt x="2" y="0"/>
                    </a:moveTo>
                    <a:lnTo>
                      <a:pt x="0" y="14"/>
                    </a:lnTo>
                    <a:lnTo>
                      <a:pt x="78" y="18"/>
                    </a:lnTo>
                    <a:lnTo>
                      <a:pt x="78" y="6"/>
                    </a:lnTo>
                    <a:lnTo>
                      <a:pt x="2" y="0"/>
                    </a:lnTo>
                    <a:close/>
                  </a:path>
                </a:pathLst>
              </a:custGeom>
              <a:solidFill>
                <a:srgbClr val="3C24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59" name="Google Shape;959;p82"/>
              <p:cNvSpPr/>
              <p:nvPr/>
            </p:nvSpPr>
            <p:spPr>
              <a:xfrm>
                <a:off x="3005" y="774"/>
                <a:ext cx="5" cy="17"/>
              </a:xfrm>
              <a:custGeom>
                <a:rect b="b" l="l" r="r" t="t"/>
                <a:pathLst>
                  <a:path extrusionOk="0" h="17" w="5">
                    <a:moveTo>
                      <a:pt x="4" y="17"/>
                    </a:moveTo>
                    <a:lnTo>
                      <a:pt x="0" y="16"/>
                    </a:lnTo>
                    <a:lnTo>
                      <a:pt x="1" y="0"/>
                    </a:lnTo>
                    <a:lnTo>
                      <a:pt x="5" y="1"/>
                    </a:lnTo>
                    <a:lnTo>
                      <a:pt x="4" y="17"/>
                    </a:lnTo>
                    <a:close/>
                  </a:path>
                </a:pathLst>
              </a:custGeom>
              <a:solidFill>
                <a:srgbClr val="6D6E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0" name="Google Shape;960;p82"/>
              <p:cNvSpPr/>
              <p:nvPr/>
            </p:nvSpPr>
            <p:spPr>
              <a:xfrm>
                <a:off x="3020" y="775"/>
                <a:ext cx="5" cy="16"/>
              </a:xfrm>
              <a:custGeom>
                <a:rect b="b" l="l" r="r" t="t"/>
                <a:pathLst>
                  <a:path extrusionOk="0" h="16" w="5">
                    <a:moveTo>
                      <a:pt x="4" y="16"/>
                    </a:moveTo>
                    <a:lnTo>
                      <a:pt x="0" y="16"/>
                    </a:lnTo>
                    <a:lnTo>
                      <a:pt x="1" y="0"/>
                    </a:lnTo>
                    <a:lnTo>
                      <a:pt x="5" y="1"/>
                    </a:lnTo>
                    <a:lnTo>
                      <a:pt x="4" y="16"/>
                    </a:lnTo>
                    <a:close/>
                  </a:path>
                </a:pathLst>
              </a:custGeom>
              <a:solidFill>
                <a:srgbClr val="6D6E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1" name="Google Shape;961;p82"/>
              <p:cNvSpPr/>
              <p:nvPr/>
            </p:nvSpPr>
            <p:spPr>
              <a:xfrm>
                <a:off x="3062" y="778"/>
                <a:ext cx="5" cy="17"/>
              </a:xfrm>
              <a:custGeom>
                <a:rect b="b" l="l" r="r" t="t"/>
                <a:pathLst>
                  <a:path extrusionOk="0" h="17" w="5">
                    <a:moveTo>
                      <a:pt x="4" y="17"/>
                    </a:moveTo>
                    <a:lnTo>
                      <a:pt x="0" y="16"/>
                    </a:lnTo>
                    <a:lnTo>
                      <a:pt x="1" y="0"/>
                    </a:lnTo>
                    <a:lnTo>
                      <a:pt x="5" y="1"/>
                    </a:lnTo>
                    <a:lnTo>
                      <a:pt x="4" y="17"/>
                    </a:lnTo>
                    <a:close/>
                  </a:path>
                </a:pathLst>
              </a:custGeom>
              <a:solidFill>
                <a:srgbClr val="6D6E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2" name="Google Shape;962;p82"/>
              <p:cNvSpPr/>
              <p:nvPr/>
            </p:nvSpPr>
            <p:spPr>
              <a:xfrm>
                <a:off x="3018" y="604"/>
                <a:ext cx="49" cy="28"/>
              </a:xfrm>
              <a:custGeom>
                <a:rect b="b" l="l" r="r" t="t"/>
                <a:pathLst>
                  <a:path extrusionOk="0" h="27" w="48">
                    <a:moveTo>
                      <a:pt x="0" y="10"/>
                    </a:moveTo>
                    <a:cubicBezTo>
                      <a:pt x="7" y="1"/>
                      <a:pt x="7" y="1"/>
                      <a:pt x="7" y="1"/>
                    </a:cubicBezTo>
                    <a:cubicBezTo>
                      <a:pt x="23" y="0"/>
                      <a:pt x="48" y="13"/>
                      <a:pt x="48" y="13"/>
                    </a:cubicBezTo>
                    <a:cubicBezTo>
                      <a:pt x="47" y="27"/>
                      <a:pt x="47" y="27"/>
                      <a:pt x="47" y="27"/>
                    </a:cubicBezTo>
                    <a:cubicBezTo>
                      <a:pt x="47" y="27"/>
                      <a:pt x="37" y="9"/>
                      <a:pt x="0" y="10"/>
                    </a:cubicBezTo>
                  </a:path>
                </a:pathLst>
              </a:custGeom>
              <a:solidFill>
                <a:srgbClr val="D2E5C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3" name="Google Shape;963;p82"/>
              <p:cNvSpPr/>
              <p:nvPr/>
            </p:nvSpPr>
            <p:spPr>
              <a:xfrm>
                <a:off x="3027" y="796"/>
                <a:ext cx="150" cy="164"/>
              </a:xfrm>
              <a:custGeom>
                <a:rect b="b" l="l" r="r" t="t"/>
                <a:pathLst>
                  <a:path extrusionOk="0" h="162" w="148">
                    <a:moveTo>
                      <a:pt x="46" y="0"/>
                    </a:moveTo>
                    <a:cubicBezTo>
                      <a:pt x="46" y="0"/>
                      <a:pt x="129" y="23"/>
                      <a:pt x="132" y="31"/>
                    </a:cubicBezTo>
                    <a:cubicBezTo>
                      <a:pt x="134" y="40"/>
                      <a:pt x="148" y="156"/>
                      <a:pt x="148" y="156"/>
                    </a:cubicBezTo>
                    <a:cubicBezTo>
                      <a:pt x="112" y="162"/>
                      <a:pt x="112" y="162"/>
                      <a:pt x="112" y="162"/>
                    </a:cubicBezTo>
                    <a:cubicBezTo>
                      <a:pt x="112" y="162"/>
                      <a:pt x="95" y="69"/>
                      <a:pt x="96" y="58"/>
                    </a:cubicBezTo>
                    <a:cubicBezTo>
                      <a:pt x="85" y="52"/>
                      <a:pt x="29" y="44"/>
                      <a:pt x="26" y="44"/>
                    </a:cubicBezTo>
                    <a:cubicBezTo>
                      <a:pt x="24" y="45"/>
                      <a:pt x="0" y="4"/>
                      <a:pt x="46" y="0"/>
                    </a:cubicBezTo>
                  </a:path>
                </a:pathLst>
              </a:custGeom>
              <a:solidFill>
                <a:srgbClr val="6D6E7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4" name="Google Shape;964;p82"/>
              <p:cNvSpPr/>
              <p:nvPr/>
            </p:nvSpPr>
            <p:spPr>
              <a:xfrm>
                <a:off x="3079" y="842"/>
                <a:ext cx="11" cy="123"/>
              </a:xfrm>
              <a:custGeom>
                <a:rect b="b" l="l" r="r" t="t"/>
                <a:pathLst>
                  <a:path extrusionOk="0" h="123" w="11">
                    <a:moveTo>
                      <a:pt x="0" y="0"/>
                    </a:moveTo>
                    <a:lnTo>
                      <a:pt x="9" y="123"/>
                    </a:lnTo>
                    <a:lnTo>
                      <a:pt x="11" y="123"/>
                    </a:lnTo>
                    <a:lnTo>
                      <a:pt x="2" y="0"/>
                    </a:lnTo>
                    <a:lnTo>
                      <a:pt x="0"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5" name="Google Shape;965;p82"/>
              <p:cNvSpPr/>
              <p:nvPr/>
            </p:nvSpPr>
            <p:spPr>
              <a:xfrm>
                <a:off x="3079" y="842"/>
                <a:ext cx="11" cy="123"/>
              </a:xfrm>
              <a:custGeom>
                <a:rect b="b" l="l" r="r" t="t"/>
                <a:pathLst>
                  <a:path extrusionOk="0" h="123" w="11">
                    <a:moveTo>
                      <a:pt x="0" y="0"/>
                    </a:moveTo>
                    <a:lnTo>
                      <a:pt x="9" y="123"/>
                    </a:lnTo>
                    <a:lnTo>
                      <a:pt x="11" y="123"/>
                    </a:lnTo>
                    <a:lnTo>
                      <a:pt x="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6" name="Google Shape;966;p82"/>
              <p:cNvSpPr/>
              <p:nvPr/>
            </p:nvSpPr>
            <p:spPr>
              <a:xfrm>
                <a:off x="2988" y="842"/>
                <a:ext cx="11" cy="123"/>
              </a:xfrm>
              <a:custGeom>
                <a:rect b="b" l="l" r="r" t="t"/>
                <a:pathLst>
                  <a:path extrusionOk="0" h="123" w="11">
                    <a:moveTo>
                      <a:pt x="9" y="0"/>
                    </a:moveTo>
                    <a:lnTo>
                      <a:pt x="0" y="123"/>
                    </a:lnTo>
                    <a:lnTo>
                      <a:pt x="2" y="123"/>
                    </a:lnTo>
                    <a:lnTo>
                      <a:pt x="11" y="0"/>
                    </a:lnTo>
                    <a:lnTo>
                      <a:pt x="9"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7" name="Google Shape;967;p82"/>
              <p:cNvSpPr/>
              <p:nvPr/>
            </p:nvSpPr>
            <p:spPr>
              <a:xfrm>
                <a:off x="2988" y="842"/>
                <a:ext cx="11" cy="123"/>
              </a:xfrm>
              <a:custGeom>
                <a:rect b="b" l="l" r="r" t="t"/>
                <a:pathLst>
                  <a:path extrusionOk="0" h="123" w="11">
                    <a:moveTo>
                      <a:pt x="9" y="0"/>
                    </a:moveTo>
                    <a:lnTo>
                      <a:pt x="0" y="123"/>
                    </a:lnTo>
                    <a:lnTo>
                      <a:pt x="2" y="123"/>
                    </a:lnTo>
                    <a:lnTo>
                      <a:pt x="1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8" name="Google Shape;968;p82"/>
              <p:cNvSpPr/>
              <p:nvPr/>
            </p:nvSpPr>
            <p:spPr>
              <a:xfrm>
                <a:off x="2978" y="835"/>
                <a:ext cx="132" cy="32"/>
              </a:xfrm>
              <a:custGeom>
                <a:rect b="b" l="l" r="r" t="t"/>
                <a:pathLst>
                  <a:path extrusionOk="0" h="32" w="131">
                    <a:moveTo>
                      <a:pt x="121" y="32"/>
                    </a:moveTo>
                    <a:cubicBezTo>
                      <a:pt x="0" y="32"/>
                      <a:pt x="0" y="32"/>
                      <a:pt x="0" y="32"/>
                    </a:cubicBezTo>
                    <a:cubicBezTo>
                      <a:pt x="0" y="0"/>
                      <a:pt x="0" y="0"/>
                      <a:pt x="0" y="0"/>
                    </a:cubicBezTo>
                    <a:cubicBezTo>
                      <a:pt x="0" y="0"/>
                      <a:pt x="77" y="0"/>
                      <a:pt x="102" y="0"/>
                    </a:cubicBezTo>
                    <a:cubicBezTo>
                      <a:pt x="131" y="0"/>
                      <a:pt x="121" y="32"/>
                      <a:pt x="121" y="32"/>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69" name="Google Shape;969;p82"/>
              <p:cNvSpPr/>
              <p:nvPr/>
            </p:nvSpPr>
            <p:spPr>
              <a:xfrm>
                <a:off x="2978" y="642"/>
                <a:ext cx="27" cy="196"/>
              </a:xfrm>
              <a:custGeom>
                <a:rect b="b" l="l" r="r" t="t"/>
                <a:pathLst>
                  <a:path extrusionOk="0" h="194" w="27">
                    <a:moveTo>
                      <a:pt x="0" y="192"/>
                    </a:moveTo>
                    <a:cubicBezTo>
                      <a:pt x="0" y="5"/>
                      <a:pt x="0" y="5"/>
                      <a:pt x="0" y="5"/>
                    </a:cubicBezTo>
                    <a:cubicBezTo>
                      <a:pt x="0" y="5"/>
                      <a:pt x="24" y="0"/>
                      <a:pt x="26" y="45"/>
                    </a:cubicBezTo>
                    <a:cubicBezTo>
                      <a:pt x="26" y="76"/>
                      <a:pt x="27" y="125"/>
                      <a:pt x="26" y="159"/>
                    </a:cubicBezTo>
                    <a:cubicBezTo>
                      <a:pt x="24" y="194"/>
                      <a:pt x="0" y="192"/>
                      <a:pt x="0" y="192"/>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0" name="Google Shape;970;p82"/>
              <p:cNvSpPr/>
              <p:nvPr/>
            </p:nvSpPr>
            <p:spPr>
              <a:xfrm>
                <a:off x="2974" y="866"/>
                <a:ext cx="11" cy="124"/>
              </a:xfrm>
              <a:custGeom>
                <a:rect b="b" l="l" r="r" t="t"/>
                <a:pathLst>
                  <a:path extrusionOk="0" h="124" w="11">
                    <a:moveTo>
                      <a:pt x="9" y="0"/>
                    </a:moveTo>
                    <a:lnTo>
                      <a:pt x="0" y="123"/>
                    </a:lnTo>
                    <a:lnTo>
                      <a:pt x="2" y="124"/>
                    </a:lnTo>
                    <a:lnTo>
                      <a:pt x="11" y="0"/>
                    </a:lnTo>
                    <a:lnTo>
                      <a:pt x="9"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1" name="Google Shape;971;p82"/>
              <p:cNvSpPr/>
              <p:nvPr/>
            </p:nvSpPr>
            <p:spPr>
              <a:xfrm>
                <a:off x="2974" y="866"/>
                <a:ext cx="11" cy="124"/>
              </a:xfrm>
              <a:custGeom>
                <a:rect b="b" l="l" r="r" t="t"/>
                <a:pathLst>
                  <a:path extrusionOk="0" h="124" w="11">
                    <a:moveTo>
                      <a:pt x="9" y="0"/>
                    </a:moveTo>
                    <a:lnTo>
                      <a:pt x="0" y="123"/>
                    </a:lnTo>
                    <a:lnTo>
                      <a:pt x="2" y="124"/>
                    </a:lnTo>
                    <a:lnTo>
                      <a:pt x="1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2" name="Google Shape;972;p82"/>
              <p:cNvSpPr/>
              <p:nvPr/>
            </p:nvSpPr>
            <p:spPr>
              <a:xfrm>
                <a:off x="2999" y="482"/>
                <a:ext cx="142" cy="129"/>
              </a:xfrm>
              <a:custGeom>
                <a:rect b="b" l="l" r="r" t="t"/>
                <a:pathLst>
                  <a:path extrusionOk="0" h="128" w="140">
                    <a:moveTo>
                      <a:pt x="105" y="8"/>
                    </a:moveTo>
                    <a:cubicBezTo>
                      <a:pt x="92" y="4"/>
                      <a:pt x="79" y="0"/>
                      <a:pt x="65" y="2"/>
                    </a:cubicBezTo>
                    <a:cubicBezTo>
                      <a:pt x="48" y="5"/>
                      <a:pt x="34" y="13"/>
                      <a:pt x="18" y="19"/>
                    </a:cubicBezTo>
                    <a:cubicBezTo>
                      <a:pt x="9" y="46"/>
                      <a:pt x="9" y="46"/>
                      <a:pt x="9" y="46"/>
                    </a:cubicBezTo>
                    <a:cubicBezTo>
                      <a:pt x="0" y="76"/>
                      <a:pt x="14" y="106"/>
                      <a:pt x="40" y="114"/>
                    </a:cubicBezTo>
                    <a:cubicBezTo>
                      <a:pt x="60" y="120"/>
                      <a:pt x="60" y="120"/>
                      <a:pt x="60" y="120"/>
                    </a:cubicBezTo>
                    <a:cubicBezTo>
                      <a:pt x="86" y="128"/>
                      <a:pt x="115" y="110"/>
                      <a:pt x="124" y="81"/>
                    </a:cubicBezTo>
                    <a:cubicBezTo>
                      <a:pt x="137" y="37"/>
                      <a:pt x="137" y="37"/>
                      <a:pt x="137" y="37"/>
                    </a:cubicBezTo>
                    <a:cubicBezTo>
                      <a:pt x="140" y="27"/>
                      <a:pt x="125" y="16"/>
                      <a:pt x="105" y="8"/>
                    </a:cubicBezTo>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3" name="Google Shape;973;p82"/>
              <p:cNvSpPr/>
              <p:nvPr/>
            </p:nvSpPr>
            <p:spPr>
              <a:xfrm>
                <a:off x="2994" y="467"/>
                <a:ext cx="160" cy="125"/>
              </a:xfrm>
              <a:custGeom>
                <a:rect b="b" l="l" r="r" t="t"/>
                <a:pathLst>
                  <a:path extrusionOk="0" h="124" w="158">
                    <a:moveTo>
                      <a:pt x="9" y="49"/>
                    </a:moveTo>
                    <a:cubicBezTo>
                      <a:pt x="18" y="0"/>
                      <a:pt x="56" y="4"/>
                      <a:pt x="56" y="4"/>
                    </a:cubicBezTo>
                    <a:cubicBezTo>
                      <a:pt x="56" y="4"/>
                      <a:pt x="75" y="5"/>
                      <a:pt x="101" y="14"/>
                    </a:cubicBezTo>
                    <a:cubicBezTo>
                      <a:pt x="144" y="27"/>
                      <a:pt x="158" y="59"/>
                      <a:pt x="137" y="73"/>
                    </a:cubicBezTo>
                    <a:cubicBezTo>
                      <a:pt x="125" y="79"/>
                      <a:pt x="110" y="73"/>
                      <a:pt x="94" y="73"/>
                    </a:cubicBezTo>
                    <a:cubicBezTo>
                      <a:pt x="76" y="74"/>
                      <a:pt x="70" y="99"/>
                      <a:pt x="60" y="91"/>
                    </a:cubicBezTo>
                    <a:cubicBezTo>
                      <a:pt x="57" y="89"/>
                      <a:pt x="58" y="83"/>
                      <a:pt x="58" y="83"/>
                    </a:cubicBezTo>
                    <a:cubicBezTo>
                      <a:pt x="58" y="83"/>
                      <a:pt x="58" y="76"/>
                      <a:pt x="53" y="76"/>
                    </a:cubicBezTo>
                    <a:cubicBezTo>
                      <a:pt x="47" y="76"/>
                      <a:pt x="39" y="88"/>
                      <a:pt x="47" y="100"/>
                    </a:cubicBezTo>
                    <a:cubicBezTo>
                      <a:pt x="47" y="100"/>
                      <a:pt x="42" y="124"/>
                      <a:pt x="32" y="123"/>
                    </a:cubicBezTo>
                    <a:cubicBezTo>
                      <a:pt x="22" y="123"/>
                      <a:pt x="0" y="103"/>
                      <a:pt x="9" y="49"/>
                    </a:cubicBezTo>
                  </a:path>
                </a:pathLst>
              </a:custGeom>
              <a:solidFill>
                <a:srgbClr val="7972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4" name="Google Shape;974;p82"/>
              <p:cNvSpPr/>
              <p:nvPr/>
            </p:nvSpPr>
            <p:spPr>
              <a:xfrm>
                <a:off x="3010" y="605"/>
                <a:ext cx="111" cy="136"/>
              </a:xfrm>
              <a:custGeom>
                <a:rect b="b" l="l" r="r" t="t"/>
                <a:pathLst>
                  <a:path extrusionOk="0" h="134" w="110">
                    <a:moveTo>
                      <a:pt x="41" y="15"/>
                    </a:moveTo>
                    <a:cubicBezTo>
                      <a:pt x="41" y="15"/>
                      <a:pt x="25" y="0"/>
                      <a:pt x="12" y="16"/>
                    </a:cubicBezTo>
                    <a:cubicBezTo>
                      <a:pt x="0" y="32"/>
                      <a:pt x="23" y="126"/>
                      <a:pt x="37" y="130"/>
                    </a:cubicBezTo>
                    <a:cubicBezTo>
                      <a:pt x="52" y="134"/>
                      <a:pt x="109" y="110"/>
                      <a:pt x="109" y="106"/>
                    </a:cubicBezTo>
                    <a:cubicBezTo>
                      <a:pt x="110" y="103"/>
                      <a:pt x="104" y="83"/>
                      <a:pt x="99" y="83"/>
                    </a:cubicBezTo>
                    <a:cubicBezTo>
                      <a:pt x="95" y="83"/>
                      <a:pt x="55" y="97"/>
                      <a:pt x="55" y="97"/>
                    </a:cubicBezTo>
                    <a:cubicBezTo>
                      <a:pt x="55" y="97"/>
                      <a:pt x="49" y="26"/>
                      <a:pt x="41" y="15"/>
                    </a:cubicBezTo>
                  </a:path>
                </a:pathLst>
              </a:custGeom>
              <a:solidFill>
                <a:srgbClr val="D2E5C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5" name="Google Shape;975;p82"/>
              <p:cNvSpPr/>
              <p:nvPr/>
            </p:nvSpPr>
            <p:spPr>
              <a:xfrm>
                <a:off x="3107" y="687"/>
                <a:ext cx="17" cy="30"/>
              </a:xfrm>
              <a:custGeom>
                <a:rect b="b" l="l" r="r" t="t"/>
                <a:pathLst>
                  <a:path extrusionOk="0" h="30" w="17">
                    <a:moveTo>
                      <a:pt x="0" y="3"/>
                    </a:moveTo>
                    <a:lnTo>
                      <a:pt x="8" y="0"/>
                    </a:lnTo>
                    <a:lnTo>
                      <a:pt x="17" y="27"/>
                    </a:lnTo>
                    <a:lnTo>
                      <a:pt x="10" y="30"/>
                    </a:lnTo>
                    <a:lnTo>
                      <a:pt x="0" y="3"/>
                    </a:lnTo>
                    <a:close/>
                  </a:path>
                </a:pathLst>
              </a:custGeom>
              <a:solidFill>
                <a:srgbClr val="BFD6B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6" name="Google Shape;976;p82"/>
              <p:cNvSpPr/>
              <p:nvPr/>
            </p:nvSpPr>
            <p:spPr>
              <a:xfrm>
                <a:off x="3118" y="712"/>
                <a:ext cx="0" cy="0"/>
              </a:xfrm>
              <a:prstGeom prst="ellipse">
                <a:avLst/>
              </a:prstGeom>
              <a:solidFill>
                <a:srgbClr val="D2E5C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7" name="Google Shape;977;p82"/>
              <p:cNvSpPr/>
              <p:nvPr/>
            </p:nvSpPr>
            <p:spPr>
              <a:xfrm>
                <a:off x="3117" y="680"/>
                <a:ext cx="44" cy="29"/>
              </a:xfrm>
              <a:custGeom>
                <a:rect b="b" l="l" r="r" t="t"/>
                <a:pathLst>
                  <a:path extrusionOk="0" h="28" w="43">
                    <a:moveTo>
                      <a:pt x="0" y="12"/>
                    </a:moveTo>
                    <a:cubicBezTo>
                      <a:pt x="0" y="12"/>
                      <a:pt x="9" y="3"/>
                      <a:pt x="24" y="2"/>
                    </a:cubicBezTo>
                    <a:cubicBezTo>
                      <a:pt x="30" y="2"/>
                      <a:pt x="28" y="4"/>
                      <a:pt x="28" y="4"/>
                    </a:cubicBezTo>
                    <a:cubicBezTo>
                      <a:pt x="21" y="9"/>
                      <a:pt x="21" y="9"/>
                      <a:pt x="21" y="9"/>
                    </a:cubicBezTo>
                    <a:cubicBezTo>
                      <a:pt x="21" y="9"/>
                      <a:pt x="42" y="0"/>
                      <a:pt x="42" y="2"/>
                    </a:cubicBezTo>
                    <a:cubicBezTo>
                      <a:pt x="43" y="4"/>
                      <a:pt x="43" y="10"/>
                      <a:pt x="29" y="14"/>
                    </a:cubicBezTo>
                    <a:cubicBezTo>
                      <a:pt x="15" y="18"/>
                      <a:pt x="41" y="5"/>
                      <a:pt x="42" y="6"/>
                    </a:cubicBezTo>
                    <a:cubicBezTo>
                      <a:pt x="43" y="8"/>
                      <a:pt x="41" y="18"/>
                      <a:pt x="23" y="21"/>
                    </a:cubicBezTo>
                    <a:cubicBezTo>
                      <a:pt x="6" y="24"/>
                      <a:pt x="39" y="11"/>
                      <a:pt x="40" y="13"/>
                    </a:cubicBezTo>
                    <a:cubicBezTo>
                      <a:pt x="41" y="14"/>
                      <a:pt x="35" y="24"/>
                      <a:pt x="17" y="28"/>
                    </a:cubicBezTo>
                    <a:cubicBezTo>
                      <a:pt x="10" y="28"/>
                      <a:pt x="6" y="25"/>
                      <a:pt x="4" y="26"/>
                    </a:cubicBezTo>
                    <a:lnTo>
                      <a:pt x="0" y="12"/>
                    </a:lnTo>
                    <a:close/>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8" name="Google Shape;978;p82"/>
              <p:cNvSpPr/>
              <p:nvPr/>
            </p:nvSpPr>
            <p:spPr>
              <a:xfrm>
                <a:off x="3102" y="854"/>
                <a:ext cx="10" cy="123"/>
              </a:xfrm>
              <a:custGeom>
                <a:rect b="b" l="l" r="r" t="t"/>
                <a:pathLst>
                  <a:path extrusionOk="0" h="123" w="10">
                    <a:moveTo>
                      <a:pt x="0" y="0"/>
                    </a:moveTo>
                    <a:lnTo>
                      <a:pt x="8" y="123"/>
                    </a:lnTo>
                    <a:lnTo>
                      <a:pt x="10" y="123"/>
                    </a:lnTo>
                    <a:lnTo>
                      <a:pt x="1" y="0"/>
                    </a:lnTo>
                    <a:lnTo>
                      <a:pt x="0"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79" name="Google Shape;979;p82"/>
              <p:cNvSpPr/>
              <p:nvPr/>
            </p:nvSpPr>
            <p:spPr>
              <a:xfrm>
                <a:off x="3102" y="854"/>
                <a:ext cx="10" cy="123"/>
              </a:xfrm>
              <a:custGeom>
                <a:rect b="b" l="l" r="r" t="t"/>
                <a:pathLst>
                  <a:path extrusionOk="0" h="123" w="10">
                    <a:moveTo>
                      <a:pt x="0" y="0"/>
                    </a:moveTo>
                    <a:lnTo>
                      <a:pt x="8" y="123"/>
                    </a:lnTo>
                    <a:lnTo>
                      <a:pt x="10" y="123"/>
                    </a:lnTo>
                    <a:lnTo>
                      <a:pt x="1"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0" name="Google Shape;980;p82"/>
              <p:cNvSpPr/>
              <p:nvPr/>
            </p:nvSpPr>
            <p:spPr>
              <a:xfrm>
                <a:off x="3110" y="649"/>
                <a:ext cx="47" cy="24"/>
              </a:xfrm>
              <a:custGeom>
                <a:rect b="b" l="l" r="r" t="t"/>
                <a:pathLst>
                  <a:path extrusionOk="0" h="24" w="46">
                    <a:moveTo>
                      <a:pt x="0" y="11"/>
                    </a:moveTo>
                    <a:cubicBezTo>
                      <a:pt x="0" y="11"/>
                      <a:pt x="11" y="0"/>
                      <a:pt x="24" y="6"/>
                    </a:cubicBezTo>
                    <a:cubicBezTo>
                      <a:pt x="37" y="13"/>
                      <a:pt x="46" y="19"/>
                      <a:pt x="44" y="21"/>
                    </a:cubicBezTo>
                    <a:cubicBezTo>
                      <a:pt x="43" y="23"/>
                      <a:pt x="28" y="16"/>
                      <a:pt x="28" y="16"/>
                    </a:cubicBezTo>
                    <a:cubicBezTo>
                      <a:pt x="28" y="16"/>
                      <a:pt x="19" y="22"/>
                      <a:pt x="17" y="23"/>
                    </a:cubicBezTo>
                    <a:cubicBezTo>
                      <a:pt x="14" y="24"/>
                      <a:pt x="9" y="22"/>
                      <a:pt x="9" y="22"/>
                    </a:cubicBezTo>
                    <a:lnTo>
                      <a:pt x="0" y="11"/>
                    </a:lnTo>
                    <a:close/>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1" name="Google Shape;981;p82"/>
              <p:cNvSpPr/>
              <p:nvPr/>
            </p:nvSpPr>
            <p:spPr>
              <a:xfrm>
                <a:off x="3102" y="656"/>
                <a:ext cx="21" cy="23"/>
              </a:xfrm>
              <a:custGeom>
                <a:rect b="b" l="l" r="r" t="t"/>
                <a:pathLst>
                  <a:path extrusionOk="0" h="23" w="21">
                    <a:moveTo>
                      <a:pt x="0" y="3"/>
                    </a:moveTo>
                    <a:cubicBezTo>
                      <a:pt x="0" y="3"/>
                      <a:pt x="6" y="0"/>
                      <a:pt x="6" y="0"/>
                    </a:cubicBezTo>
                    <a:cubicBezTo>
                      <a:pt x="21" y="19"/>
                      <a:pt x="21" y="19"/>
                      <a:pt x="21" y="19"/>
                    </a:cubicBezTo>
                    <a:cubicBezTo>
                      <a:pt x="16" y="23"/>
                      <a:pt x="16" y="23"/>
                      <a:pt x="16" y="23"/>
                    </a:cubicBezTo>
                    <a:lnTo>
                      <a:pt x="0" y="3"/>
                    </a:lnTo>
                    <a:close/>
                  </a:path>
                </a:pathLst>
              </a:custGeom>
              <a:solidFill>
                <a:srgbClr val="BFD6B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2" name="Google Shape;982;p82"/>
              <p:cNvSpPr/>
              <p:nvPr/>
            </p:nvSpPr>
            <p:spPr>
              <a:xfrm>
                <a:off x="3034" y="463"/>
                <a:ext cx="121" cy="79"/>
              </a:xfrm>
              <a:custGeom>
                <a:rect b="b" l="l" r="r" t="t"/>
                <a:pathLst>
                  <a:path extrusionOk="0" h="78" w="119">
                    <a:moveTo>
                      <a:pt x="0" y="11"/>
                    </a:moveTo>
                    <a:cubicBezTo>
                      <a:pt x="0" y="11"/>
                      <a:pt x="17" y="0"/>
                      <a:pt x="34" y="4"/>
                    </a:cubicBezTo>
                    <a:cubicBezTo>
                      <a:pt x="52" y="8"/>
                      <a:pt x="64" y="13"/>
                      <a:pt x="71" y="11"/>
                    </a:cubicBezTo>
                    <a:cubicBezTo>
                      <a:pt x="78" y="8"/>
                      <a:pt x="78" y="15"/>
                      <a:pt x="65" y="17"/>
                    </a:cubicBezTo>
                    <a:cubicBezTo>
                      <a:pt x="52" y="18"/>
                      <a:pt x="76" y="18"/>
                      <a:pt x="82" y="19"/>
                    </a:cubicBezTo>
                    <a:cubicBezTo>
                      <a:pt x="89" y="20"/>
                      <a:pt x="92" y="20"/>
                      <a:pt x="94" y="28"/>
                    </a:cubicBezTo>
                    <a:cubicBezTo>
                      <a:pt x="97" y="37"/>
                      <a:pt x="105" y="41"/>
                      <a:pt x="107" y="41"/>
                    </a:cubicBezTo>
                    <a:cubicBezTo>
                      <a:pt x="109" y="41"/>
                      <a:pt x="99" y="41"/>
                      <a:pt x="97" y="39"/>
                    </a:cubicBezTo>
                    <a:cubicBezTo>
                      <a:pt x="95" y="38"/>
                      <a:pt x="115" y="49"/>
                      <a:pt x="117" y="56"/>
                    </a:cubicBezTo>
                    <a:cubicBezTo>
                      <a:pt x="119" y="64"/>
                      <a:pt x="109" y="66"/>
                      <a:pt x="109" y="70"/>
                    </a:cubicBezTo>
                    <a:cubicBezTo>
                      <a:pt x="108" y="74"/>
                      <a:pt x="106" y="78"/>
                      <a:pt x="106" y="78"/>
                    </a:cubicBezTo>
                    <a:cubicBezTo>
                      <a:pt x="106" y="78"/>
                      <a:pt x="106" y="74"/>
                      <a:pt x="98" y="76"/>
                    </a:cubicBezTo>
                    <a:cubicBezTo>
                      <a:pt x="90" y="78"/>
                      <a:pt x="83" y="76"/>
                      <a:pt x="81" y="75"/>
                    </a:cubicBezTo>
                    <a:cubicBezTo>
                      <a:pt x="80" y="74"/>
                      <a:pt x="73" y="37"/>
                      <a:pt x="65" y="32"/>
                    </a:cubicBezTo>
                    <a:cubicBezTo>
                      <a:pt x="58" y="27"/>
                      <a:pt x="6" y="32"/>
                      <a:pt x="0" y="11"/>
                    </a:cubicBezTo>
                  </a:path>
                </a:pathLst>
              </a:custGeom>
              <a:solidFill>
                <a:srgbClr val="7972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3" name="Google Shape;983;p82"/>
              <p:cNvSpPr/>
              <p:nvPr/>
            </p:nvSpPr>
            <p:spPr>
              <a:xfrm>
                <a:off x="3361" y="609"/>
                <a:ext cx="0" cy="30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4" name="Google Shape;984;p82"/>
              <p:cNvSpPr/>
              <p:nvPr/>
            </p:nvSpPr>
            <p:spPr>
              <a:xfrm>
                <a:off x="3365" y="607"/>
                <a:ext cx="137" cy="190"/>
              </a:xfrm>
              <a:custGeom>
                <a:rect b="b" l="l" r="r" t="t"/>
                <a:pathLst>
                  <a:path extrusionOk="0" h="187" w="135">
                    <a:moveTo>
                      <a:pt x="135" y="24"/>
                    </a:moveTo>
                    <a:cubicBezTo>
                      <a:pt x="123" y="10"/>
                      <a:pt x="104" y="1"/>
                      <a:pt x="83" y="0"/>
                    </a:cubicBezTo>
                    <a:cubicBezTo>
                      <a:pt x="54" y="0"/>
                      <a:pt x="54" y="0"/>
                      <a:pt x="54" y="0"/>
                    </a:cubicBezTo>
                    <a:cubicBezTo>
                      <a:pt x="33" y="0"/>
                      <a:pt x="13" y="10"/>
                      <a:pt x="0" y="26"/>
                    </a:cubicBezTo>
                    <a:cubicBezTo>
                      <a:pt x="10" y="38"/>
                      <a:pt x="16" y="54"/>
                      <a:pt x="16" y="71"/>
                    </a:cubicBezTo>
                    <a:cubicBezTo>
                      <a:pt x="15" y="187"/>
                      <a:pt x="15" y="187"/>
                      <a:pt x="15" y="187"/>
                    </a:cubicBezTo>
                    <a:cubicBezTo>
                      <a:pt x="119" y="187"/>
                      <a:pt x="119" y="187"/>
                      <a:pt x="119" y="187"/>
                    </a:cubicBezTo>
                    <a:cubicBezTo>
                      <a:pt x="118" y="71"/>
                      <a:pt x="118" y="71"/>
                      <a:pt x="118" y="71"/>
                    </a:cubicBezTo>
                    <a:cubicBezTo>
                      <a:pt x="118" y="53"/>
                      <a:pt x="124" y="36"/>
                      <a:pt x="135" y="24"/>
                    </a:cubicBezTo>
                  </a:path>
                </a:pathLst>
              </a:custGeom>
              <a:solidFill>
                <a:srgbClr val="C1C1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5" name="Google Shape;985;p82"/>
              <p:cNvSpPr/>
              <p:nvPr/>
            </p:nvSpPr>
            <p:spPr>
              <a:xfrm>
                <a:off x="3419" y="552"/>
                <a:ext cx="34" cy="64"/>
              </a:xfrm>
              <a:custGeom>
                <a:rect b="b" l="l" r="r" t="t"/>
                <a:pathLst>
                  <a:path extrusionOk="0" h="64" w="34">
                    <a:moveTo>
                      <a:pt x="34" y="57"/>
                    </a:moveTo>
                    <a:cubicBezTo>
                      <a:pt x="34" y="57"/>
                      <a:pt x="29" y="64"/>
                      <a:pt x="17" y="64"/>
                    </a:cubicBezTo>
                    <a:cubicBezTo>
                      <a:pt x="6" y="64"/>
                      <a:pt x="0" y="57"/>
                      <a:pt x="0" y="57"/>
                    </a:cubicBezTo>
                    <a:cubicBezTo>
                      <a:pt x="0" y="0"/>
                      <a:pt x="0" y="0"/>
                      <a:pt x="0" y="0"/>
                    </a:cubicBezTo>
                    <a:cubicBezTo>
                      <a:pt x="34" y="0"/>
                      <a:pt x="34" y="0"/>
                      <a:pt x="34" y="0"/>
                    </a:cubicBezTo>
                    <a:lnTo>
                      <a:pt x="34" y="57"/>
                    </a:lnTo>
                    <a:close/>
                  </a:path>
                </a:pathLst>
              </a:custGeom>
              <a:solidFill>
                <a:srgbClr val="CF9E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6" name="Google Shape;986;p82"/>
              <p:cNvSpPr/>
              <p:nvPr/>
            </p:nvSpPr>
            <p:spPr>
              <a:xfrm>
                <a:off x="3487" y="813"/>
                <a:ext cx="10" cy="130"/>
              </a:xfrm>
              <a:custGeom>
                <a:rect b="b" l="l" r="r" t="t"/>
                <a:pathLst>
                  <a:path extrusionOk="0" h="130" w="10">
                    <a:moveTo>
                      <a:pt x="0" y="1"/>
                    </a:moveTo>
                    <a:lnTo>
                      <a:pt x="8" y="130"/>
                    </a:lnTo>
                    <a:lnTo>
                      <a:pt x="10" y="130"/>
                    </a:lnTo>
                    <a:lnTo>
                      <a:pt x="2" y="0"/>
                    </a:lnTo>
                    <a:lnTo>
                      <a:pt x="0" y="1"/>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7" name="Google Shape;987;p82"/>
              <p:cNvSpPr/>
              <p:nvPr/>
            </p:nvSpPr>
            <p:spPr>
              <a:xfrm>
                <a:off x="3487" y="813"/>
                <a:ext cx="10" cy="130"/>
              </a:xfrm>
              <a:custGeom>
                <a:rect b="b" l="l" r="r" t="t"/>
                <a:pathLst>
                  <a:path extrusionOk="0" h="130" w="10">
                    <a:moveTo>
                      <a:pt x="0" y="1"/>
                    </a:moveTo>
                    <a:lnTo>
                      <a:pt x="8" y="130"/>
                    </a:lnTo>
                    <a:lnTo>
                      <a:pt x="10" y="130"/>
                    </a:lnTo>
                    <a:lnTo>
                      <a:pt x="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8" name="Google Shape;988;p82"/>
              <p:cNvSpPr/>
              <p:nvPr/>
            </p:nvSpPr>
            <p:spPr>
              <a:xfrm>
                <a:off x="3370" y="813"/>
                <a:ext cx="12" cy="130"/>
              </a:xfrm>
              <a:custGeom>
                <a:rect b="b" l="l" r="r" t="t"/>
                <a:pathLst>
                  <a:path extrusionOk="0" h="130" w="12">
                    <a:moveTo>
                      <a:pt x="10" y="0"/>
                    </a:moveTo>
                    <a:lnTo>
                      <a:pt x="0" y="130"/>
                    </a:lnTo>
                    <a:lnTo>
                      <a:pt x="2" y="130"/>
                    </a:lnTo>
                    <a:lnTo>
                      <a:pt x="12" y="1"/>
                    </a:lnTo>
                    <a:lnTo>
                      <a:pt x="10"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89" name="Google Shape;989;p82"/>
              <p:cNvSpPr/>
              <p:nvPr/>
            </p:nvSpPr>
            <p:spPr>
              <a:xfrm>
                <a:off x="3370" y="813"/>
                <a:ext cx="12" cy="130"/>
              </a:xfrm>
              <a:custGeom>
                <a:rect b="b" l="l" r="r" t="t"/>
                <a:pathLst>
                  <a:path extrusionOk="0" h="130" w="12">
                    <a:moveTo>
                      <a:pt x="10" y="0"/>
                    </a:moveTo>
                    <a:lnTo>
                      <a:pt x="0" y="130"/>
                    </a:lnTo>
                    <a:lnTo>
                      <a:pt x="2" y="130"/>
                    </a:lnTo>
                    <a:lnTo>
                      <a:pt x="12" y="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0" name="Google Shape;990;p82"/>
              <p:cNvSpPr/>
              <p:nvPr/>
            </p:nvSpPr>
            <p:spPr>
              <a:xfrm>
                <a:off x="3361" y="806"/>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1" name="Google Shape;991;p82"/>
              <p:cNvSpPr/>
              <p:nvPr/>
            </p:nvSpPr>
            <p:spPr>
              <a:xfrm>
                <a:off x="3381" y="760"/>
                <a:ext cx="104" cy="59"/>
              </a:xfrm>
              <a:custGeom>
                <a:rect b="b" l="l" r="r" t="t"/>
                <a:pathLst>
                  <a:path extrusionOk="0" h="58" w="103">
                    <a:moveTo>
                      <a:pt x="0" y="0"/>
                    </a:moveTo>
                    <a:cubicBezTo>
                      <a:pt x="0" y="23"/>
                      <a:pt x="0" y="23"/>
                      <a:pt x="0" y="23"/>
                    </a:cubicBezTo>
                    <a:cubicBezTo>
                      <a:pt x="0" y="42"/>
                      <a:pt x="20" y="58"/>
                      <a:pt x="43" y="58"/>
                    </a:cubicBezTo>
                    <a:cubicBezTo>
                      <a:pt x="61" y="58"/>
                      <a:pt x="61" y="58"/>
                      <a:pt x="61" y="58"/>
                    </a:cubicBezTo>
                    <a:cubicBezTo>
                      <a:pt x="84" y="57"/>
                      <a:pt x="103" y="42"/>
                      <a:pt x="103" y="22"/>
                    </a:cubicBezTo>
                    <a:cubicBezTo>
                      <a:pt x="103" y="0"/>
                      <a:pt x="103" y="0"/>
                      <a:pt x="103" y="0"/>
                    </a:cubicBezTo>
                    <a:lnTo>
                      <a:pt x="0" y="0"/>
                    </a:lnTo>
                    <a:close/>
                  </a:path>
                </a:pathLst>
              </a:custGeom>
              <a:solidFill>
                <a:srgbClr val="6D5B5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2" name="Google Shape;992;p82"/>
              <p:cNvSpPr/>
              <p:nvPr/>
            </p:nvSpPr>
            <p:spPr>
              <a:xfrm>
                <a:off x="3381" y="795"/>
                <a:ext cx="0" cy="300"/>
              </a:xfrm>
              <a:prstGeom prst="rect">
                <a:avLst/>
              </a:prstGeom>
              <a:solidFill>
                <a:srgbClr val="6D5B5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3" name="Google Shape;993;p82"/>
              <p:cNvSpPr/>
              <p:nvPr/>
            </p:nvSpPr>
            <p:spPr>
              <a:xfrm>
                <a:off x="3439" y="795"/>
                <a:ext cx="0" cy="300"/>
              </a:xfrm>
              <a:prstGeom prst="rect">
                <a:avLst/>
              </a:prstGeom>
              <a:solidFill>
                <a:srgbClr val="6D5B5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4" name="Google Shape;994;p82"/>
              <p:cNvSpPr/>
              <p:nvPr/>
            </p:nvSpPr>
            <p:spPr>
              <a:xfrm>
                <a:off x="3386" y="942"/>
                <a:ext cx="36" cy="25"/>
              </a:xfrm>
              <a:custGeom>
                <a:rect b="b" l="l" r="r" t="t"/>
                <a:pathLst>
                  <a:path extrusionOk="0" h="24" w="36">
                    <a:moveTo>
                      <a:pt x="0" y="12"/>
                    </a:moveTo>
                    <a:cubicBezTo>
                      <a:pt x="0" y="19"/>
                      <a:pt x="0" y="24"/>
                      <a:pt x="6" y="24"/>
                    </a:cubicBezTo>
                    <a:cubicBezTo>
                      <a:pt x="30" y="24"/>
                      <a:pt x="30" y="24"/>
                      <a:pt x="30" y="24"/>
                    </a:cubicBezTo>
                    <a:cubicBezTo>
                      <a:pt x="36" y="24"/>
                      <a:pt x="36" y="19"/>
                      <a:pt x="36" y="12"/>
                    </a:cubicBezTo>
                    <a:cubicBezTo>
                      <a:pt x="36" y="6"/>
                      <a:pt x="31" y="0"/>
                      <a:pt x="26" y="0"/>
                    </a:cubicBezTo>
                    <a:cubicBezTo>
                      <a:pt x="10" y="0"/>
                      <a:pt x="10" y="0"/>
                      <a:pt x="10" y="0"/>
                    </a:cubicBezTo>
                    <a:cubicBezTo>
                      <a:pt x="5" y="0"/>
                      <a:pt x="0" y="6"/>
                      <a:pt x="0" y="12"/>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5" name="Google Shape;995;p82"/>
              <p:cNvSpPr/>
              <p:nvPr/>
            </p:nvSpPr>
            <p:spPr>
              <a:xfrm>
                <a:off x="3443" y="942"/>
                <a:ext cx="37" cy="25"/>
              </a:xfrm>
              <a:custGeom>
                <a:rect b="b" l="l" r="r" t="t"/>
                <a:pathLst>
                  <a:path extrusionOk="0" h="24" w="36">
                    <a:moveTo>
                      <a:pt x="1" y="12"/>
                    </a:moveTo>
                    <a:cubicBezTo>
                      <a:pt x="1" y="19"/>
                      <a:pt x="0" y="24"/>
                      <a:pt x="6" y="24"/>
                    </a:cubicBezTo>
                    <a:cubicBezTo>
                      <a:pt x="30" y="24"/>
                      <a:pt x="30" y="24"/>
                      <a:pt x="30" y="24"/>
                    </a:cubicBezTo>
                    <a:cubicBezTo>
                      <a:pt x="36" y="24"/>
                      <a:pt x="36" y="19"/>
                      <a:pt x="36" y="12"/>
                    </a:cubicBezTo>
                    <a:cubicBezTo>
                      <a:pt x="36" y="6"/>
                      <a:pt x="31" y="0"/>
                      <a:pt x="26" y="0"/>
                    </a:cubicBezTo>
                    <a:cubicBezTo>
                      <a:pt x="10" y="0"/>
                      <a:pt x="10" y="0"/>
                      <a:pt x="10" y="0"/>
                    </a:cubicBezTo>
                    <a:cubicBezTo>
                      <a:pt x="5" y="0"/>
                      <a:pt x="1" y="6"/>
                      <a:pt x="1" y="12"/>
                    </a:cubicBezTo>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6" name="Google Shape;996;p82"/>
              <p:cNvSpPr/>
              <p:nvPr/>
            </p:nvSpPr>
            <p:spPr>
              <a:xfrm>
                <a:off x="3364" y="606"/>
                <a:ext cx="62" cy="192"/>
              </a:xfrm>
              <a:custGeom>
                <a:rect b="b" l="l" r="r" t="t"/>
                <a:pathLst>
                  <a:path extrusionOk="0" h="189" w="61">
                    <a:moveTo>
                      <a:pt x="44" y="0"/>
                    </a:moveTo>
                    <a:cubicBezTo>
                      <a:pt x="44" y="0"/>
                      <a:pt x="61" y="98"/>
                      <a:pt x="54" y="189"/>
                    </a:cubicBezTo>
                    <a:cubicBezTo>
                      <a:pt x="12" y="189"/>
                      <a:pt x="12" y="189"/>
                      <a:pt x="12" y="189"/>
                    </a:cubicBezTo>
                    <a:cubicBezTo>
                      <a:pt x="14" y="58"/>
                      <a:pt x="14" y="58"/>
                      <a:pt x="14" y="58"/>
                    </a:cubicBezTo>
                    <a:cubicBezTo>
                      <a:pt x="0" y="28"/>
                      <a:pt x="0" y="28"/>
                      <a:pt x="0" y="28"/>
                    </a:cubicBezTo>
                    <a:cubicBezTo>
                      <a:pt x="0" y="28"/>
                      <a:pt x="9" y="6"/>
                      <a:pt x="44" y="0"/>
                    </a:cubicBezTo>
                  </a:path>
                </a:pathLst>
              </a:custGeom>
              <a:solidFill>
                <a:srgbClr val="6D5B5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7" name="Google Shape;997;p82"/>
              <p:cNvSpPr/>
              <p:nvPr/>
            </p:nvSpPr>
            <p:spPr>
              <a:xfrm>
                <a:off x="3444" y="606"/>
                <a:ext cx="63" cy="192"/>
              </a:xfrm>
              <a:custGeom>
                <a:rect b="b" l="l" r="r" t="t"/>
                <a:pathLst>
                  <a:path extrusionOk="0" h="189" w="62">
                    <a:moveTo>
                      <a:pt x="17" y="0"/>
                    </a:moveTo>
                    <a:cubicBezTo>
                      <a:pt x="17" y="0"/>
                      <a:pt x="0" y="97"/>
                      <a:pt x="7" y="188"/>
                    </a:cubicBezTo>
                    <a:cubicBezTo>
                      <a:pt x="46" y="189"/>
                      <a:pt x="46" y="189"/>
                      <a:pt x="46" y="189"/>
                    </a:cubicBezTo>
                    <a:cubicBezTo>
                      <a:pt x="48" y="58"/>
                      <a:pt x="48" y="58"/>
                      <a:pt x="48" y="58"/>
                    </a:cubicBezTo>
                    <a:cubicBezTo>
                      <a:pt x="62" y="28"/>
                      <a:pt x="62" y="28"/>
                      <a:pt x="62" y="28"/>
                    </a:cubicBezTo>
                    <a:cubicBezTo>
                      <a:pt x="62" y="28"/>
                      <a:pt x="52" y="6"/>
                      <a:pt x="17" y="0"/>
                    </a:cubicBezTo>
                  </a:path>
                </a:pathLst>
              </a:custGeom>
              <a:solidFill>
                <a:srgbClr val="6D5B5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8" name="Google Shape;998;p82"/>
              <p:cNvSpPr/>
              <p:nvPr/>
            </p:nvSpPr>
            <p:spPr>
              <a:xfrm>
                <a:off x="3392" y="603"/>
                <a:ext cx="29" cy="126"/>
              </a:xfrm>
              <a:custGeom>
                <a:rect b="b" l="l" r="r" t="t"/>
                <a:pathLst>
                  <a:path extrusionOk="0" h="124" w="29">
                    <a:moveTo>
                      <a:pt x="0" y="7"/>
                    </a:moveTo>
                    <a:cubicBezTo>
                      <a:pt x="0" y="7"/>
                      <a:pt x="12" y="62"/>
                      <a:pt x="11" y="68"/>
                    </a:cubicBezTo>
                    <a:cubicBezTo>
                      <a:pt x="18" y="68"/>
                      <a:pt x="18" y="68"/>
                      <a:pt x="18" y="68"/>
                    </a:cubicBezTo>
                    <a:cubicBezTo>
                      <a:pt x="10" y="72"/>
                      <a:pt x="10" y="72"/>
                      <a:pt x="10" y="72"/>
                    </a:cubicBezTo>
                    <a:cubicBezTo>
                      <a:pt x="29" y="124"/>
                      <a:pt x="29" y="124"/>
                      <a:pt x="29" y="124"/>
                    </a:cubicBezTo>
                    <a:cubicBezTo>
                      <a:pt x="29" y="124"/>
                      <a:pt x="27" y="44"/>
                      <a:pt x="18" y="0"/>
                    </a:cubicBezTo>
                    <a:cubicBezTo>
                      <a:pt x="18" y="0"/>
                      <a:pt x="6" y="2"/>
                      <a:pt x="0" y="7"/>
                    </a:cubicBezTo>
                  </a:path>
                </a:pathLst>
              </a:custGeom>
              <a:solidFill>
                <a:srgbClr val="7562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999" name="Google Shape;999;p82"/>
              <p:cNvSpPr/>
              <p:nvPr/>
            </p:nvSpPr>
            <p:spPr>
              <a:xfrm>
                <a:off x="3450" y="603"/>
                <a:ext cx="30" cy="126"/>
              </a:xfrm>
              <a:custGeom>
                <a:rect b="b" l="l" r="r" t="t"/>
                <a:pathLst>
                  <a:path extrusionOk="0" h="124" w="29">
                    <a:moveTo>
                      <a:pt x="29" y="7"/>
                    </a:moveTo>
                    <a:cubicBezTo>
                      <a:pt x="29" y="7"/>
                      <a:pt x="16" y="62"/>
                      <a:pt x="17" y="68"/>
                    </a:cubicBezTo>
                    <a:cubicBezTo>
                      <a:pt x="10" y="68"/>
                      <a:pt x="10" y="68"/>
                      <a:pt x="10" y="68"/>
                    </a:cubicBezTo>
                    <a:cubicBezTo>
                      <a:pt x="18" y="72"/>
                      <a:pt x="18" y="72"/>
                      <a:pt x="18" y="72"/>
                    </a:cubicBezTo>
                    <a:cubicBezTo>
                      <a:pt x="0" y="124"/>
                      <a:pt x="0" y="124"/>
                      <a:pt x="0" y="124"/>
                    </a:cubicBezTo>
                    <a:cubicBezTo>
                      <a:pt x="0" y="124"/>
                      <a:pt x="1" y="44"/>
                      <a:pt x="10" y="0"/>
                    </a:cubicBezTo>
                    <a:cubicBezTo>
                      <a:pt x="10" y="0"/>
                      <a:pt x="23" y="2"/>
                      <a:pt x="29" y="7"/>
                    </a:cubicBezTo>
                  </a:path>
                </a:pathLst>
              </a:custGeom>
              <a:solidFill>
                <a:srgbClr val="7562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0" name="Google Shape;1000;p82"/>
              <p:cNvSpPr/>
              <p:nvPr/>
            </p:nvSpPr>
            <p:spPr>
              <a:xfrm>
                <a:off x="3420" y="760"/>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1" name="Google Shape;1001;p82"/>
              <p:cNvSpPr/>
              <p:nvPr/>
            </p:nvSpPr>
            <p:spPr>
              <a:xfrm>
                <a:off x="3426" y="758"/>
                <a:ext cx="18" cy="14"/>
              </a:xfrm>
              <a:custGeom>
                <a:rect b="b" l="l" r="r" t="t"/>
                <a:pathLst>
                  <a:path extrusionOk="0" h="14" w="18">
                    <a:moveTo>
                      <a:pt x="18" y="14"/>
                    </a:moveTo>
                    <a:lnTo>
                      <a:pt x="18" y="14"/>
                    </a:lnTo>
                    <a:lnTo>
                      <a:pt x="1" y="14"/>
                    </a:lnTo>
                    <a:lnTo>
                      <a:pt x="1" y="1"/>
                    </a:lnTo>
                    <a:lnTo>
                      <a:pt x="18" y="1"/>
                    </a:lnTo>
                    <a:lnTo>
                      <a:pt x="18" y="14"/>
                    </a:lnTo>
                    <a:lnTo>
                      <a:pt x="18" y="14"/>
                    </a:lnTo>
                    <a:lnTo>
                      <a:pt x="18" y="14"/>
                    </a:lnTo>
                    <a:lnTo>
                      <a:pt x="18" y="14"/>
                    </a:lnTo>
                    <a:lnTo>
                      <a:pt x="18" y="14"/>
                    </a:lnTo>
                    <a:lnTo>
                      <a:pt x="18" y="0"/>
                    </a:lnTo>
                    <a:lnTo>
                      <a:pt x="0" y="0"/>
                    </a:lnTo>
                    <a:lnTo>
                      <a:pt x="0" y="14"/>
                    </a:lnTo>
                    <a:lnTo>
                      <a:pt x="18" y="14"/>
                    </a:lnTo>
                    <a:lnTo>
                      <a:pt x="18" y="14"/>
                    </a:lnTo>
                    <a:lnTo>
                      <a:pt x="18" y="14"/>
                    </a:lnTo>
                    <a:close/>
                  </a:path>
                </a:pathLst>
              </a:custGeom>
              <a:solidFill>
                <a:srgbClr val="E9D0A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2" name="Google Shape;1002;p82"/>
              <p:cNvSpPr/>
              <p:nvPr/>
            </p:nvSpPr>
            <p:spPr>
              <a:xfrm>
                <a:off x="3380" y="735"/>
                <a:ext cx="35" cy="47"/>
              </a:xfrm>
              <a:custGeom>
                <a:rect b="b" l="l" r="r" t="t"/>
                <a:pathLst>
                  <a:path extrusionOk="0" h="47" w="35">
                    <a:moveTo>
                      <a:pt x="3" y="0"/>
                    </a:moveTo>
                    <a:cubicBezTo>
                      <a:pt x="31" y="1"/>
                      <a:pt x="31" y="1"/>
                      <a:pt x="31" y="1"/>
                    </a:cubicBezTo>
                    <a:cubicBezTo>
                      <a:pt x="31" y="1"/>
                      <a:pt x="35" y="43"/>
                      <a:pt x="17" y="45"/>
                    </a:cubicBezTo>
                    <a:cubicBezTo>
                      <a:pt x="0" y="47"/>
                      <a:pt x="3" y="0"/>
                      <a:pt x="3" y="0"/>
                    </a:cubicBezTo>
                  </a:path>
                </a:pathLst>
              </a:custGeom>
              <a:solidFill>
                <a:srgbClr val="7562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3" name="Google Shape;1003;p82"/>
              <p:cNvSpPr/>
              <p:nvPr/>
            </p:nvSpPr>
            <p:spPr>
              <a:xfrm>
                <a:off x="3456" y="735"/>
                <a:ext cx="36" cy="47"/>
              </a:xfrm>
              <a:custGeom>
                <a:rect b="b" l="l" r="r" t="t"/>
                <a:pathLst>
                  <a:path extrusionOk="0" h="47" w="35">
                    <a:moveTo>
                      <a:pt x="32" y="0"/>
                    </a:moveTo>
                    <a:cubicBezTo>
                      <a:pt x="4" y="1"/>
                      <a:pt x="4" y="1"/>
                      <a:pt x="4" y="1"/>
                    </a:cubicBezTo>
                    <a:cubicBezTo>
                      <a:pt x="4" y="1"/>
                      <a:pt x="0" y="43"/>
                      <a:pt x="18" y="45"/>
                    </a:cubicBezTo>
                    <a:cubicBezTo>
                      <a:pt x="35" y="47"/>
                      <a:pt x="32" y="0"/>
                      <a:pt x="32" y="0"/>
                    </a:cubicBezTo>
                  </a:path>
                </a:pathLst>
              </a:custGeom>
              <a:solidFill>
                <a:srgbClr val="7562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4" name="Google Shape;1004;p82"/>
              <p:cNvSpPr/>
              <p:nvPr/>
            </p:nvSpPr>
            <p:spPr>
              <a:xfrm>
                <a:off x="3381" y="771"/>
                <a:ext cx="41" cy="31"/>
              </a:xfrm>
              <a:custGeom>
                <a:rect b="b" l="l" r="r" t="t"/>
                <a:pathLst>
                  <a:path extrusionOk="0" h="31" w="41">
                    <a:moveTo>
                      <a:pt x="39" y="0"/>
                    </a:moveTo>
                    <a:lnTo>
                      <a:pt x="39" y="28"/>
                    </a:lnTo>
                    <a:lnTo>
                      <a:pt x="0" y="27"/>
                    </a:lnTo>
                    <a:lnTo>
                      <a:pt x="41" y="31"/>
                    </a:lnTo>
                    <a:lnTo>
                      <a:pt x="39" y="0"/>
                    </a:lnTo>
                    <a:close/>
                  </a:path>
                </a:pathLst>
              </a:custGeom>
              <a:solidFill>
                <a:srgbClr val="4B4F6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5" name="Google Shape;1005;p82"/>
              <p:cNvSpPr/>
              <p:nvPr/>
            </p:nvSpPr>
            <p:spPr>
              <a:xfrm>
                <a:off x="3448" y="771"/>
                <a:ext cx="42" cy="31"/>
              </a:xfrm>
              <a:custGeom>
                <a:rect b="b" l="l" r="r" t="t"/>
                <a:pathLst>
                  <a:path extrusionOk="0" h="31" w="42">
                    <a:moveTo>
                      <a:pt x="1" y="0"/>
                    </a:moveTo>
                    <a:lnTo>
                      <a:pt x="2" y="28"/>
                    </a:lnTo>
                    <a:lnTo>
                      <a:pt x="42" y="27"/>
                    </a:lnTo>
                    <a:lnTo>
                      <a:pt x="0" y="31"/>
                    </a:lnTo>
                    <a:lnTo>
                      <a:pt x="1" y="0"/>
                    </a:lnTo>
                    <a:close/>
                  </a:path>
                </a:pathLst>
              </a:custGeom>
              <a:solidFill>
                <a:srgbClr val="6351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6" name="Google Shape;1006;p82"/>
              <p:cNvSpPr/>
              <p:nvPr/>
            </p:nvSpPr>
            <p:spPr>
              <a:xfrm>
                <a:off x="3411" y="599"/>
                <a:ext cx="22" cy="35"/>
              </a:xfrm>
              <a:custGeom>
                <a:rect b="b" l="l" r="r" t="t"/>
                <a:pathLst>
                  <a:path extrusionOk="0" h="34" w="22">
                    <a:moveTo>
                      <a:pt x="22" y="15"/>
                    </a:moveTo>
                    <a:cubicBezTo>
                      <a:pt x="17" y="34"/>
                      <a:pt x="17" y="34"/>
                      <a:pt x="17" y="34"/>
                    </a:cubicBezTo>
                    <a:cubicBezTo>
                      <a:pt x="17" y="34"/>
                      <a:pt x="2" y="17"/>
                      <a:pt x="1" y="13"/>
                    </a:cubicBezTo>
                    <a:cubicBezTo>
                      <a:pt x="1" y="10"/>
                      <a:pt x="0" y="8"/>
                      <a:pt x="0" y="8"/>
                    </a:cubicBezTo>
                    <a:cubicBezTo>
                      <a:pt x="3" y="0"/>
                      <a:pt x="3" y="0"/>
                      <a:pt x="3" y="0"/>
                    </a:cubicBezTo>
                    <a:lnTo>
                      <a:pt x="22" y="15"/>
                    </a:lnTo>
                    <a:close/>
                  </a:path>
                </a:pathLst>
              </a:custGeom>
              <a:solidFill>
                <a:srgbClr val="C9C9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7" name="Google Shape;1007;p82"/>
              <p:cNvSpPr/>
              <p:nvPr/>
            </p:nvSpPr>
            <p:spPr>
              <a:xfrm>
                <a:off x="3438" y="599"/>
                <a:ext cx="21" cy="35"/>
              </a:xfrm>
              <a:custGeom>
                <a:rect b="b" l="l" r="r" t="t"/>
                <a:pathLst>
                  <a:path extrusionOk="0" h="34" w="21">
                    <a:moveTo>
                      <a:pt x="0" y="15"/>
                    </a:moveTo>
                    <a:cubicBezTo>
                      <a:pt x="4" y="34"/>
                      <a:pt x="4" y="34"/>
                      <a:pt x="4" y="34"/>
                    </a:cubicBezTo>
                    <a:cubicBezTo>
                      <a:pt x="4" y="34"/>
                      <a:pt x="20" y="17"/>
                      <a:pt x="20" y="13"/>
                    </a:cubicBezTo>
                    <a:cubicBezTo>
                      <a:pt x="21" y="10"/>
                      <a:pt x="21" y="8"/>
                      <a:pt x="21" y="8"/>
                    </a:cubicBezTo>
                    <a:cubicBezTo>
                      <a:pt x="19" y="0"/>
                      <a:pt x="19" y="0"/>
                      <a:pt x="19" y="0"/>
                    </a:cubicBezTo>
                    <a:lnTo>
                      <a:pt x="0" y="15"/>
                    </a:lnTo>
                    <a:close/>
                  </a:path>
                </a:pathLst>
              </a:custGeom>
              <a:solidFill>
                <a:srgbClr val="C9C9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8" name="Google Shape;1008;p82"/>
              <p:cNvSpPr/>
              <p:nvPr/>
            </p:nvSpPr>
            <p:spPr>
              <a:xfrm>
                <a:off x="3431" y="614"/>
                <a:ext cx="2" cy="11"/>
              </a:xfrm>
              <a:custGeom>
                <a:rect b="b" l="l" r="r" t="t"/>
                <a:pathLst>
                  <a:path extrusionOk="0" h="10" w="2">
                    <a:moveTo>
                      <a:pt x="2" y="0"/>
                    </a:moveTo>
                    <a:cubicBezTo>
                      <a:pt x="2" y="10"/>
                      <a:pt x="2" y="10"/>
                      <a:pt x="2" y="10"/>
                    </a:cubicBezTo>
                    <a:cubicBezTo>
                      <a:pt x="0" y="10"/>
                      <a:pt x="0" y="10"/>
                      <a:pt x="0" y="10"/>
                    </a:cubicBezTo>
                    <a:cubicBezTo>
                      <a:pt x="0" y="10"/>
                      <a:pt x="1" y="4"/>
                      <a:pt x="2" y="0"/>
                    </a:cubicBezTo>
                  </a:path>
                </a:pathLst>
              </a:custGeom>
              <a:solidFill>
                <a:srgbClr val="D4D4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09" name="Google Shape;1009;p82"/>
              <p:cNvSpPr/>
              <p:nvPr/>
            </p:nvSpPr>
            <p:spPr>
              <a:xfrm>
                <a:off x="3438" y="614"/>
                <a:ext cx="2" cy="11"/>
              </a:xfrm>
              <a:custGeom>
                <a:rect b="b" l="l" r="r" t="t"/>
                <a:pathLst>
                  <a:path extrusionOk="0" h="10" w="2">
                    <a:moveTo>
                      <a:pt x="0" y="0"/>
                    </a:moveTo>
                    <a:cubicBezTo>
                      <a:pt x="0" y="10"/>
                      <a:pt x="0" y="10"/>
                      <a:pt x="0" y="10"/>
                    </a:cubicBezTo>
                    <a:cubicBezTo>
                      <a:pt x="2" y="10"/>
                      <a:pt x="2" y="10"/>
                      <a:pt x="2" y="10"/>
                    </a:cubicBezTo>
                    <a:cubicBezTo>
                      <a:pt x="2" y="10"/>
                      <a:pt x="1" y="4"/>
                      <a:pt x="0" y="0"/>
                    </a:cubicBezTo>
                  </a:path>
                </a:pathLst>
              </a:custGeom>
              <a:solidFill>
                <a:srgbClr val="D4D4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0" name="Google Shape;1010;p82"/>
              <p:cNvSpPr/>
              <p:nvPr/>
            </p:nvSpPr>
            <p:spPr>
              <a:xfrm>
                <a:off x="3430" y="617"/>
                <a:ext cx="11" cy="17"/>
              </a:xfrm>
              <a:custGeom>
                <a:rect b="b" l="l" r="r" t="t"/>
                <a:pathLst>
                  <a:path extrusionOk="0" h="17" w="11">
                    <a:moveTo>
                      <a:pt x="2" y="0"/>
                    </a:moveTo>
                    <a:lnTo>
                      <a:pt x="8" y="0"/>
                    </a:lnTo>
                    <a:lnTo>
                      <a:pt x="11" y="11"/>
                    </a:lnTo>
                    <a:lnTo>
                      <a:pt x="8" y="17"/>
                    </a:lnTo>
                    <a:lnTo>
                      <a:pt x="2" y="17"/>
                    </a:lnTo>
                    <a:lnTo>
                      <a:pt x="0" y="10"/>
                    </a:lnTo>
                    <a:lnTo>
                      <a:pt x="2" y="0"/>
                    </a:lnTo>
                    <a:close/>
                  </a:path>
                </a:pathLst>
              </a:custGeom>
              <a:solidFill>
                <a:srgbClr val="3D55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1" name="Google Shape;1011;p82"/>
              <p:cNvSpPr/>
              <p:nvPr/>
            </p:nvSpPr>
            <p:spPr>
              <a:xfrm>
                <a:off x="3422" y="634"/>
                <a:ext cx="26" cy="97"/>
              </a:xfrm>
              <a:custGeom>
                <a:rect b="b" l="l" r="r" t="t"/>
                <a:pathLst>
                  <a:path extrusionOk="0" h="97" w="26">
                    <a:moveTo>
                      <a:pt x="13" y="97"/>
                    </a:moveTo>
                    <a:lnTo>
                      <a:pt x="0" y="80"/>
                    </a:lnTo>
                    <a:lnTo>
                      <a:pt x="10" y="0"/>
                    </a:lnTo>
                    <a:lnTo>
                      <a:pt x="16" y="0"/>
                    </a:lnTo>
                    <a:lnTo>
                      <a:pt x="26" y="81"/>
                    </a:lnTo>
                    <a:lnTo>
                      <a:pt x="13" y="97"/>
                    </a:lnTo>
                    <a:close/>
                  </a:path>
                </a:pathLst>
              </a:custGeom>
              <a:solidFill>
                <a:srgbClr val="3D55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2" name="Google Shape;1012;p82"/>
              <p:cNvSpPr/>
              <p:nvPr/>
            </p:nvSpPr>
            <p:spPr>
              <a:xfrm>
                <a:off x="3357" y="837"/>
                <a:ext cx="10" cy="130"/>
              </a:xfrm>
              <a:custGeom>
                <a:rect b="b" l="l" r="r" t="t"/>
                <a:pathLst>
                  <a:path extrusionOk="0" h="130" w="10">
                    <a:moveTo>
                      <a:pt x="8" y="0"/>
                    </a:moveTo>
                    <a:lnTo>
                      <a:pt x="0" y="130"/>
                    </a:lnTo>
                    <a:lnTo>
                      <a:pt x="2" y="130"/>
                    </a:lnTo>
                    <a:lnTo>
                      <a:pt x="10" y="0"/>
                    </a:lnTo>
                    <a:lnTo>
                      <a:pt x="8"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3" name="Google Shape;1013;p82"/>
              <p:cNvSpPr/>
              <p:nvPr/>
            </p:nvSpPr>
            <p:spPr>
              <a:xfrm>
                <a:off x="3357" y="837"/>
                <a:ext cx="10" cy="130"/>
              </a:xfrm>
              <a:custGeom>
                <a:rect b="b" l="l" r="r" t="t"/>
                <a:pathLst>
                  <a:path extrusionOk="0" h="130" w="10">
                    <a:moveTo>
                      <a:pt x="8" y="0"/>
                    </a:moveTo>
                    <a:lnTo>
                      <a:pt x="0" y="130"/>
                    </a:lnTo>
                    <a:lnTo>
                      <a:pt x="2" y="130"/>
                    </a:lnTo>
                    <a:lnTo>
                      <a:pt x="10"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4" name="Google Shape;1014;p82"/>
              <p:cNvSpPr/>
              <p:nvPr/>
            </p:nvSpPr>
            <p:spPr>
              <a:xfrm>
                <a:off x="3501" y="837"/>
                <a:ext cx="10" cy="130"/>
              </a:xfrm>
              <a:custGeom>
                <a:rect b="b" l="l" r="r" t="t"/>
                <a:pathLst>
                  <a:path extrusionOk="0" h="130" w="10">
                    <a:moveTo>
                      <a:pt x="0" y="0"/>
                    </a:moveTo>
                    <a:lnTo>
                      <a:pt x="9" y="130"/>
                    </a:lnTo>
                    <a:lnTo>
                      <a:pt x="10" y="130"/>
                    </a:lnTo>
                    <a:lnTo>
                      <a:pt x="2" y="0"/>
                    </a:lnTo>
                    <a:lnTo>
                      <a:pt x="0" y="0"/>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5" name="Google Shape;1015;p82"/>
              <p:cNvSpPr/>
              <p:nvPr/>
            </p:nvSpPr>
            <p:spPr>
              <a:xfrm>
                <a:off x="3501" y="837"/>
                <a:ext cx="10" cy="130"/>
              </a:xfrm>
              <a:custGeom>
                <a:rect b="b" l="l" r="r" t="t"/>
                <a:pathLst>
                  <a:path extrusionOk="0" h="130" w="10">
                    <a:moveTo>
                      <a:pt x="0" y="0"/>
                    </a:moveTo>
                    <a:lnTo>
                      <a:pt x="9" y="130"/>
                    </a:lnTo>
                    <a:lnTo>
                      <a:pt x="10" y="130"/>
                    </a:lnTo>
                    <a:lnTo>
                      <a:pt x="2" y="0"/>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6" name="Google Shape;1016;p82"/>
              <p:cNvSpPr/>
              <p:nvPr/>
            </p:nvSpPr>
            <p:spPr>
              <a:xfrm>
                <a:off x="3443" y="803"/>
                <a:ext cx="40" cy="71"/>
              </a:xfrm>
              <a:custGeom>
                <a:rect b="b" l="l" r="r" t="t"/>
                <a:pathLst>
                  <a:path extrusionOk="0" h="70" w="39">
                    <a:moveTo>
                      <a:pt x="2" y="12"/>
                    </a:moveTo>
                    <a:cubicBezTo>
                      <a:pt x="0" y="13"/>
                      <a:pt x="11" y="0"/>
                      <a:pt x="21" y="2"/>
                    </a:cubicBezTo>
                    <a:cubicBezTo>
                      <a:pt x="31" y="3"/>
                      <a:pt x="39" y="10"/>
                      <a:pt x="38" y="70"/>
                    </a:cubicBezTo>
                    <a:cubicBezTo>
                      <a:pt x="38" y="70"/>
                      <a:pt x="32" y="34"/>
                      <a:pt x="24" y="30"/>
                    </a:cubicBezTo>
                    <a:cubicBezTo>
                      <a:pt x="15" y="26"/>
                      <a:pt x="15" y="13"/>
                      <a:pt x="12" y="18"/>
                    </a:cubicBezTo>
                    <a:cubicBezTo>
                      <a:pt x="8" y="23"/>
                      <a:pt x="9" y="15"/>
                      <a:pt x="9" y="15"/>
                    </a:cubicBezTo>
                    <a:cubicBezTo>
                      <a:pt x="9" y="15"/>
                      <a:pt x="7" y="9"/>
                      <a:pt x="2" y="12"/>
                    </a:cubicBezTo>
                  </a:path>
                </a:pathLst>
              </a:custGeom>
              <a:solidFill>
                <a:srgbClr val="7562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7" name="Google Shape;1017;p82"/>
              <p:cNvSpPr/>
              <p:nvPr/>
            </p:nvSpPr>
            <p:spPr>
              <a:xfrm>
                <a:off x="3382" y="803"/>
                <a:ext cx="38" cy="71"/>
              </a:xfrm>
              <a:custGeom>
                <a:rect b="b" l="l" r="r" t="t"/>
                <a:pathLst>
                  <a:path extrusionOk="0" h="70" w="38">
                    <a:moveTo>
                      <a:pt x="37" y="12"/>
                    </a:moveTo>
                    <a:cubicBezTo>
                      <a:pt x="38" y="13"/>
                      <a:pt x="27" y="0"/>
                      <a:pt x="17" y="2"/>
                    </a:cubicBezTo>
                    <a:cubicBezTo>
                      <a:pt x="7" y="3"/>
                      <a:pt x="0" y="10"/>
                      <a:pt x="0" y="70"/>
                    </a:cubicBezTo>
                    <a:cubicBezTo>
                      <a:pt x="0" y="70"/>
                      <a:pt x="6" y="34"/>
                      <a:pt x="15" y="30"/>
                    </a:cubicBezTo>
                    <a:cubicBezTo>
                      <a:pt x="23" y="26"/>
                      <a:pt x="23" y="13"/>
                      <a:pt x="27" y="18"/>
                    </a:cubicBezTo>
                    <a:cubicBezTo>
                      <a:pt x="31" y="23"/>
                      <a:pt x="30" y="15"/>
                      <a:pt x="30" y="15"/>
                    </a:cubicBezTo>
                    <a:cubicBezTo>
                      <a:pt x="30" y="15"/>
                      <a:pt x="32" y="9"/>
                      <a:pt x="37" y="12"/>
                    </a:cubicBezTo>
                  </a:path>
                </a:pathLst>
              </a:custGeom>
              <a:solidFill>
                <a:srgbClr val="7562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8" name="Google Shape;1018;p82"/>
              <p:cNvSpPr/>
              <p:nvPr/>
            </p:nvSpPr>
            <p:spPr>
              <a:xfrm>
                <a:off x="3315" y="620"/>
                <a:ext cx="73" cy="122"/>
              </a:xfrm>
              <a:custGeom>
                <a:rect b="b" l="l" r="r" t="t"/>
                <a:pathLst>
                  <a:path extrusionOk="0" h="120" w="72">
                    <a:moveTo>
                      <a:pt x="48" y="14"/>
                    </a:moveTo>
                    <a:cubicBezTo>
                      <a:pt x="48" y="14"/>
                      <a:pt x="0" y="99"/>
                      <a:pt x="21" y="109"/>
                    </a:cubicBezTo>
                    <a:cubicBezTo>
                      <a:pt x="43" y="120"/>
                      <a:pt x="70" y="104"/>
                      <a:pt x="70" y="104"/>
                    </a:cubicBezTo>
                    <a:cubicBezTo>
                      <a:pt x="72" y="83"/>
                      <a:pt x="72" y="83"/>
                      <a:pt x="72" y="83"/>
                    </a:cubicBezTo>
                    <a:cubicBezTo>
                      <a:pt x="50" y="80"/>
                      <a:pt x="50" y="80"/>
                      <a:pt x="50" y="80"/>
                    </a:cubicBezTo>
                    <a:cubicBezTo>
                      <a:pt x="62" y="58"/>
                      <a:pt x="62" y="58"/>
                      <a:pt x="62" y="58"/>
                    </a:cubicBezTo>
                    <a:cubicBezTo>
                      <a:pt x="62" y="58"/>
                      <a:pt x="65" y="0"/>
                      <a:pt x="48" y="14"/>
                    </a:cubicBezTo>
                  </a:path>
                </a:pathLst>
              </a:custGeom>
              <a:solidFill>
                <a:srgbClr val="7562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19" name="Google Shape;1019;p82"/>
              <p:cNvSpPr/>
              <p:nvPr/>
            </p:nvSpPr>
            <p:spPr>
              <a:xfrm>
                <a:off x="3489" y="635"/>
                <a:ext cx="49" cy="106"/>
              </a:xfrm>
              <a:custGeom>
                <a:rect b="b" l="l" r="r" t="t"/>
                <a:pathLst>
                  <a:path extrusionOk="0" h="105" w="49">
                    <a:moveTo>
                      <a:pt x="17" y="0"/>
                    </a:moveTo>
                    <a:cubicBezTo>
                      <a:pt x="17" y="0"/>
                      <a:pt x="49" y="74"/>
                      <a:pt x="32" y="92"/>
                    </a:cubicBezTo>
                    <a:cubicBezTo>
                      <a:pt x="20" y="105"/>
                      <a:pt x="9" y="89"/>
                      <a:pt x="9" y="89"/>
                    </a:cubicBezTo>
                    <a:cubicBezTo>
                      <a:pt x="0" y="29"/>
                      <a:pt x="0" y="29"/>
                      <a:pt x="0" y="29"/>
                    </a:cubicBezTo>
                    <a:lnTo>
                      <a:pt x="17" y="0"/>
                    </a:lnTo>
                    <a:close/>
                  </a:path>
                </a:pathLst>
              </a:custGeom>
              <a:solidFill>
                <a:srgbClr val="7562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0" name="Google Shape;1020;p82"/>
              <p:cNvSpPr/>
              <p:nvPr/>
            </p:nvSpPr>
            <p:spPr>
              <a:xfrm>
                <a:off x="3404" y="672"/>
                <a:ext cx="94" cy="62"/>
              </a:xfrm>
              <a:custGeom>
                <a:rect b="b" l="l" r="r" t="t"/>
                <a:pathLst>
                  <a:path extrusionOk="0" h="61" w="93">
                    <a:moveTo>
                      <a:pt x="93" y="54"/>
                    </a:moveTo>
                    <a:cubicBezTo>
                      <a:pt x="93" y="58"/>
                      <a:pt x="90" y="61"/>
                      <a:pt x="87" y="61"/>
                    </a:cubicBezTo>
                    <a:cubicBezTo>
                      <a:pt x="7" y="61"/>
                      <a:pt x="7" y="61"/>
                      <a:pt x="7" y="61"/>
                    </a:cubicBezTo>
                    <a:cubicBezTo>
                      <a:pt x="3" y="61"/>
                      <a:pt x="0" y="58"/>
                      <a:pt x="0" y="54"/>
                    </a:cubicBezTo>
                    <a:cubicBezTo>
                      <a:pt x="0" y="7"/>
                      <a:pt x="0" y="7"/>
                      <a:pt x="0" y="7"/>
                    </a:cubicBezTo>
                    <a:cubicBezTo>
                      <a:pt x="0" y="3"/>
                      <a:pt x="3" y="0"/>
                      <a:pt x="7" y="0"/>
                    </a:cubicBezTo>
                    <a:cubicBezTo>
                      <a:pt x="87" y="0"/>
                      <a:pt x="87" y="0"/>
                      <a:pt x="87" y="0"/>
                    </a:cubicBezTo>
                    <a:cubicBezTo>
                      <a:pt x="90" y="0"/>
                      <a:pt x="93" y="3"/>
                      <a:pt x="93" y="7"/>
                    </a:cubicBezTo>
                    <a:lnTo>
                      <a:pt x="93" y="54"/>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1" name="Google Shape;1021;p82"/>
              <p:cNvSpPr/>
              <p:nvPr/>
            </p:nvSpPr>
            <p:spPr>
              <a:xfrm>
                <a:off x="3386" y="701"/>
                <a:ext cx="38" cy="25"/>
              </a:xfrm>
              <a:custGeom>
                <a:rect b="b" l="l" r="r" t="t"/>
                <a:pathLst>
                  <a:path extrusionOk="0" h="24" w="38">
                    <a:moveTo>
                      <a:pt x="1" y="7"/>
                    </a:moveTo>
                    <a:cubicBezTo>
                      <a:pt x="1" y="7"/>
                      <a:pt x="13" y="0"/>
                      <a:pt x="22" y="2"/>
                    </a:cubicBezTo>
                    <a:cubicBezTo>
                      <a:pt x="30" y="3"/>
                      <a:pt x="23" y="2"/>
                      <a:pt x="23" y="2"/>
                    </a:cubicBezTo>
                    <a:cubicBezTo>
                      <a:pt x="23" y="2"/>
                      <a:pt x="38" y="1"/>
                      <a:pt x="37" y="5"/>
                    </a:cubicBezTo>
                    <a:cubicBezTo>
                      <a:pt x="37" y="9"/>
                      <a:pt x="24" y="8"/>
                      <a:pt x="24" y="8"/>
                    </a:cubicBezTo>
                    <a:cubicBezTo>
                      <a:pt x="24" y="8"/>
                      <a:pt x="37" y="6"/>
                      <a:pt x="37" y="10"/>
                    </a:cubicBezTo>
                    <a:cubicBezTo>
                      <a:pt x="37" y="13"/>
                      <a:pt x="22" y="14"/>
                      <a:pt x="22" y="14"/>
                    </a:cubicBezTo>
                    <a:cubicBezTo>
                      <a:pt x="22" y="14"/>
                      <a:pt x="37" y="11"/>
                      <a:pt x="37" y="15"/>
                    </a:cubicBezTo>
                    <a:cubicBezTo>
                      <a:pt x="37" y="19"/>
                      <a:pt x="23" y="18"/>
                      <a:pt x="23" y="18"/>
                    </a:cubicBezTo>
                    <a:cubicBezTo>
                      <a:pt x="23" y="18"/>
                      <a:pt x="29" y="19"/>
                      <a:pt x="28" y="21"/>
                    </a:cubicBezTo>
                    <a:cubicBezTo>
                      <a:pt x="28" y="23"/>
                      <a:pt x="18" y="23"/>
                      <a:pt x="14" y="23"/>
                    </a:cubicBezTo>
                    <a:cubicBezTo>
                      <a:pt x="10" y="24"/>
                      <a:pt x="0" y="22"/>
                      <a:pt x="0" y="22"/>
                    </a:cubicBezTo>
                    <a:lnTo>
                      <a:pt x="1" y="7"/>
                    </a:lnTo>
                    <a:close/>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2" name="Google Shape;1022;p82"/>
              <p:cNvSpPr/>
              <p:nvPr/>
            </p:nvSpPr>
            <p:spPr>
              <a:xfrm>
                <a:off x="3476" y="701"/>
                <a:ext cx="30" cy="25"/>
              </a:xfrm>
              <a:custGeom>
                <a:rect b="b" l="l" r="r" t="t"/>
                <a:pathLst>
                  <a:path extrusionOk="0" h="24" w="30">
                    <a:moveTo>
                      <a:pt x="29" y="10"/>
                    </a:moveTo>
                    <a:cubicBezTo>
                      <a:pt x="28" y="6"/>
                      <a:pt x="24" y="0"/>
                      <a:pt x="16" y="2"/>
                    </a:cubicBezTo>
                    <a:cubicBezTo>
                      <a:pt x="7" y="3"/>
                      <a:pt x="15" y="2"/>
                      <a:pt x="15" y="2"/>
                    </a:cubicBezTo>
                    <a:cubicBezTo>
                      <a:pt x="15" y="2"/>
                      <a:pt x="0" y="1"/>
                      <a:pt x="0" y="5"/>
                    </a:cubicBezTo>
                    <a:cubicBezTo>
                      <a:pt x="1" y="9"/>
                      <a:pt x="14" y="8"/>
                      <a:pt x="14" y="8"/>
                    </a:cubicBezTo>
                    <a:cubicBezTo>
                      <a:pt x="14" y="8"/>
                      <a:pt x="0" y="6"/>
                      <a:pt x="0" y="10"/>
                    </a:cubicBezTo>
                    <a:cubicBezTo>
                      <a:pt x="0" y="13"/>
                      <a:pt x="15" y="14"/>
                      <a:pt x="15" y="14"/>
                    </a:cubicBezTo>
                    <a:cubicBezTo>
                      <a:pt x="15" y="14"/>
                      <a:pt x="1" y="11"/>
                      <a:pt x="0" y="15"/>
                    </a:cubicBezTo>
                    <a:cubicBezTo>
                      <a:pt x="0" y="19"/>
                      <a:pt x="14" y="18"/>
                      <a:pt x="14" y="18"/>
                    </a:cubicBezTo>
                    <a:cubicBezTo>
                      <a:pt x="14" y="18"/>
                      <a:pt x="9" y="19"/>
                      <a:pt x="9" y="21"/>
                    </a:cubicBezTo>
                    <a:cubicBezTo>
                      <a:pt x="10" y="23"/>
                      <a:pt x="20" y="23"/>
                      <a:pt x="23" y="23"/>
                    </a:cubicBezTo>
                    <a:cubicBezTo>
                      <a:pt x="27" y="24"/>
                      <a:pt x="29" y="21"/>
                      <a:pt x="29" y="21"/>
                    </a:cubicBezTo>
                    <a:cubicBezTo>
                      <a:pt x="29" y="21"/>
                      <a:pt x="30" y="15"/>
                      <a:pt x="29" y="10"/>
                    </a:cubicBezTo>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3" name="Google Shape;1023;p82"/>
              <p:cNvSpPr/>
              <p:nvPr/>
            </p:nvSpPr>
            <p:spPr>
              <a:xfrm>
                <a:off x="3380" y="484"/>
                <a:ext cx="114" cy="112"/>
              </a:xfrm>
              <a:custGeom>
                <a:rect b="b" l="l" r="r" t="t"/>
                <a:pathLst>
                  <a:path extrusionOk="0" h="111" w="113">
                    <a:moveTo>
                      <a:pt x="0" y="0"/>
                    </a:moveTo>
                    <a:cubicBezTo>
                      <a:pt x="0" y="64"/>
                      <a:pt x="0" y="64"/>
                      <a:pt x="0" y="64"/>
                    </a:cubicBezTo>
                    <a:cubicBezTo>
                      <a:pt x="0" y="90"/>
                      <a:pt x="21" y="111"/>
                      <a:pt x="47" y="110"/>
                    </a:cubicBezTo>
                    <a:cubicBezTo>
                      <a:pt x="66" y="110"/>
                      <a:pt x="66" y="110"/>
                      <a:pt x="66" y="110"/>
                    </a:cubicBezTo>
                    <a:cubicBezTo>
                      <a:pt x="92" y="110"/>
                      <a:pt x="113" y="89"/>
                      <a:pt x="112" y="63"/>
                    </a:cubicBezTo>
                    <a:cubicBezTo>
                      <a:pt x="112" y="0"/>
                      <a:pt x="112" y="0"/>
                      <a:pt x="112" y="0"/>
                    </a:cubicBezTo>
                    <a:lnTo>
                      <a:pt x="0" y="0"/>
                    </a:lnTo>
                    <a:close/>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4" name="Google Shape;1024;p82"/>
              <p:cNvSpPr/>
              <p:nvPr/>
            </p:nvSpPr>
            <p:spPr>
              <a:xfrm>
                <a:off x="3369" y="531"/>
                <a:ext cx="18" cy="31"/>
              </a:xfrm>
              <a:custGeom>
                <a:rect b="b" l="l" r="r" t="t"/>
                <a:pathLst>
                  <a:path extrusionOk="0" h="30" w="17">
                    <a:moveTo>
                      <a:pt x="12" y="6"/>
                    </a:moveTo>
                    <a:cubicBezTo>
                      <a:pt x="12" y="6"/>
                      <a:pt x="0" y="0"/>
                      <a:pt x="1" y="13"/>
                    </a:cubicBezTo>
                    <a:cubicBezTo>
                      <a:pt x="2" y="26"/>
                      <a:pt x="10" y="30"/>
                      <a:pt x="13" y="22"/>
                    </a:cubicBezTo>
                    <a:cubicBezTo>
                      <a:pt x="17" y="14"/>
                      <a:pt x="12" y="6"/>
                      <a:pt x="12" y="6"/>
                    </a:cubicBezTo>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5" name="Google Shape;1025;p82"/>
              <p:cNvSpPr/>
              <p:nvPr/>
            </p:nvSpPr>
            <p:spPr>
              <a:xfrm>
                <a:off x="3487" y="531"/>
                <a:ext cx="17" cy="31"/>
              </a:xfrm>
              <a:custGeom>
                <a:rect b="b" l="l" r="r" t="t"/>
                <a:pathLst>
                  <a:path extrusionOk="0" h="30" w="17">
                    <a:moveTo>
                      <a:pt x="5" y="6"/>
                    </a:moveTo>
                    <a:cubicBezTo>
                      <a:pt x="5" y="6"/>
                      <a:pt x="17" y="0"/>
                      <a:pt x="16" y="13"/>
                    </a:cubicBezTo>
                    <a:cubicBezTo>
                      <a:pt x="15" y="26"/>
                      <a:pt x="7" y="30"/>
                      <a:pt x="4" y="22"/>
                    </a:cubicBezTo>
                    <a:cubicBezTo>
                      <a:pt x="0" y="14"/>
                      <a:pt x="5" y="6"/>
                      <a:pt x="5" y="6"/>
                    </a:cubicBezTo>
                  </a:path>
                </a:pathLst>
              </a:custGeom>
              <a:solidFill>
                <a:srgbClr val="DF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6" name="Google Shape;1026;p82"/>
              <p:cNvSpPr/>
              <p:nvPr/>
            </p:nvSpPr>
            <p:spPr>
              <a:xfrm>
                <a:off x="3366" y="458"/>
                <a:ext cx="141" cy="94"/>
              </a:xfrm>
              <a:custGeom>
                <a:rect b="b" l="l" r="r" t="t"/>
                <a:pathLst>
                  <a:path extrusionOk="0" h="93" w="139">
                    <a:moveTo>
                      <a:pt x="33" y="60"/>
                    </a:moveTo>
                    <a:cubicBezTo>
                      <a:pt x="33" y="60"/>
                      <a:pt x="61" y="85"/>
                      <a:pt x="71" y="84"/>
                    </a:cubicBezTo>
                    <a:cubicBezTo>
                      <a:pt x="81" y="84"/>
                      <a:pt x="78" y="80"/>
                      <a:pt x="78" y="80"/>
                    </a:cubicBezTo>
                    <a:cubicBezTo>
                      <a:pt x="78" y="80"/>
                      <a:pt x="101" y="93"/>
                      <a:pt x="120" y="66"/>
                    </a:cubicBezTo>
                    <a:cubicBezTo>
                      <a:pt x="126" y="57"/>
                      <a:pt x="119" y="78"/>
                      <a:pt x="120" y="82"/>
                    </a:cubicBezTo>
                    <a:cubicBezTo>
                      <a:pt x="121" y="87"/>
                      <a:pt x="121" y="87"/>
                      <a:pt x="121" y="87"/>
                    </a:cubicBezTo>
                    <a:cubicBezTo>
                      <a:pt x="125" y="89"/>
                      <a:pt x="125" y="89"/>
                      <a:pt x="125" y="89"/>
                    </a:cubicBezTo>
                    <a:cubicBezTo>
                      <a:pt x="131" y="78"/>
                      <a:pt x="131" y="78"/>
                      <a:pt x="131" y="78"/>
                    </a:cubicBezTo>
                    <a:cubicBezTo>
                      <a:pt x="131" y="78"/>
                      <a:pt x="139" y="44"/>
                      <a:pt x="131" y="24"/>
                    </a:cubicBezTo>
                    <a:cubicBezTo>
                      <a:pt x="126" y="13"/>
                      <a:pt x="96" y="0"/>
                      <a:pt x="66" y="1"/>
                    </a:cubicBezTo>
                    <a:cubicBezTo>
                      <a:pt x="46" y="2"/>
                      <a:pt x="32" y="10"/>
                      <a:pt x="32" y="10"/>
                    </a:cubicBezTo>
                    <a:cubicBezTo>
                      <a:pt x="32" y="10"/>
                      <a:pt x="22" y="13"/>
                      <a:pt x="17" y="13"/>
                    </a:cubicBezTo>
                    <a:cubicBezTo>
                      <a:pt x="11" y="14"/>
                      <a:pt x="14" y="18"/>
                      <a:pt x="14" y="18"/>
                    </a:cubicBezTo>
                    <a:cubicBezTo>
                      <a:pt x="14" y="18"/>
                      <a:pt x="9" y="22"/>
                      <a:pt x="7" y="25"/>
                    </a:cubicBezTo>
                    <a:cubicBezTo>
                      <a:pt x="0" y="35"/>
                      <a:pt x="8" y="77"/>
                      <a:pt x="8" y="77"/>
                    </a:cubicBezTo>
                    <a:cubicBezTo>
                      <a:pt x="14" y="86"/>
                      <a:pt x="14" y="86"/>
                      <a:pt x="14" y="86"/>
                    </a:cubicBezTo>
                    <a:cubicBezTo>
                      <a:pt x="21" y="86"/>
                      <a:pt x="21" y="86"/>
                      <a:pt x="21" y="86"/>
                    </a:cubicBezTo>
                    <a:lnTo>
                      <a:pt x="33" y="60"/>
                    </a:lnTo>
                    <a:close/>
                  </a:path>
                </a:pathLst>
              </a:custGeom>
              <a:solidFill>
                <a:srgbClr val="8B5E3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7" name="Google Shape;1027;p82"/>
              <p:cNvSpPr/>
              <p:nvPr/>
            </p:nvSpPr>
            <p:spPr>
              <a:xfrm>
                <a:off x="3652" y="777"/>
                <a:ext cx="0" cy="300"/>
              </a:xfrm>
              <a:prstGeom prst="rect">
                <a:avLst/>
              </a:prstGeom>
              <a:solidFill>
                <a:srgbClr val="BCBE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8" name="Google Shape;1028;p82"/>
              <p:cNvSpPr/>
              <p:nvPr/>
            </p:nvSpPr>
            <p:spPr>
              <a:xfrm>
                <a:off x="3656" y="777"/>
                <a:ext cx="0" cy="300"/>
              </a:xfrm>
              <a:prstGeom prst="rect">
                <a:avLst/>
              </a:prstGeom>
              <a:solidFill>
                <a:srgbClr val="D1D3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29" name="Google Shape;1029;p82"/>
              <p:cNvSpPr/>
              <p:nvPr/>
            </p:nvSpPr>
            <p:spPr>
              <a:xfrm>
                <a:off x="3670" y="777"/>
                <a:ext cx="0" cy="300"/>
              </a:xfrm>
              <a:prstGeom prst="rect">
                <a:avLst/>
              </a:prstGeom>
              <a:solidFill>
                <a:srgbClr val="D1D3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0" name="Google Shape;1030;p82"/>
              <p:cNvSpPr/>
              <p:nvPr/>
            </p:nvSpPr>
            <p:spPr>
              <a:xfrm>
                <a:off x="3153" y="777"/>
                <a:ext cx="0" cy="300"/>
              </a:xfrm>
              <a:prstGeom prst="rect">
                <a:avLst/>
              </a:prstGeom>
              <a:solidFill>
                <a:srgbClr val="BCBEC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1" name="Google Shape;1031;p82"/>
              <p:cNvSpPr/>
              <p:nvPr/>
            </p:nvSpPr>
            <p:spPr>
              <a:xfrm>
                <a:off x="3157" y="777"/>
                <a:ext cx="0" cy="300"/>
              </a:xfrm>
              <a:prstGeom prst="rect">
                <a:avLst/>
              </a:prstGeom>
              <a:solidFill>
                <a:srgbClr val="D1D3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2" name="Google Shape;1032;p82"/>
              <p:cNvSpPr/>
              <p:nvPr/>
            </p:nvSpPr>
            <p:spPr>
              <a:xfrm>
                <a:off x="3171" y="777"/>
                <a:ext cx="0" cy="300"/>
              </a:xfrm>
              <a:prstGeom prst="rect">
                <a:avLst/>
              </a:prstGeom>
              <a:solidFill>
                <a:srgbClr val="D1D3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3" name="Google Shape;1033;p82"/>
              <p:cNvSpPr/>
              <p:nvPr/>
            </p:nvSpPr>
            <p:spPr>
              <a:xfrm>
                <a:off x="3100" y="739"/>
                <a:ext cx="600" cy="0"/>
              </a:xfrm>
              <a:prstGeom prst="rect">
                <a:avLst/>
              </a:prstGeom>
              <a:solidFill>
                <a:srgbClr val="ACE3F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4" name="Google Shape;1034;p82"/>
              <p:cNvSpPr/>
              <p:nvPr/>
            </p:nvSpPr>
            <p:spPr>
              <a:xfrm>
                <a:off x="3100" y="739"/>
                <a:ext cx="600" cy="0"/>
              </a:xfrm>
              <a:prstGeom prst="rect">
                <a:avLst/>
              </a:prstGeom>
              <a:solidFill>
                <a:srgbClr val="CDEE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5" name="Google Shape;1035;p82"/>
              <p:cNvSpPr/>
              <p:nvPr/>
            </p:nvSpPr>
            <p:spPr>
              <a:xfrm>
                <a:off x="3574" y="678"/>
                <a:ext cx="27" cy="61"/>
              </a:xfrm>
              <a:custGeom>
                <a:rect b="b" l="l" r="r" t="t"/>
                <a:pathLst>
                  <a:path extrusionOk="0" h="60" w="27">
                    <a:moveTo>
                      <a:pt x="23" y="14"/>
                    </a:moveTo>
                    <a:cubicBezTo>
                      <a:pt x="15" y="8"/>
                      <a:pt x="17" y="0"/>
                      <a:pt x="17" y="0"/>
                    </a:cubicBezTo>
                    <a:cubicBezTo>
                      <a:pt x="15" y="0"/>
                      <a:pt x="15" y="0"/>
                      <a:pt x="15" y="0"/>
                    </a:cubicBezTo>
                    <a:cubicBezTo>
                      <a:pt x="13" y="0"/>
                      <a:pt x="13" y="0"/>
                      <a:pt x="13" y="0"/>
                    </a:cubicBezTo>
                    <a:cubicBezTo>
                      <a:pt x="11" y="0"/>
                      <a:pt x="11" y="0"/>
                      <a:pt x="11" y="0"/>
                    </a:cubicBezTo>
                    <a:cubicBezTo>
                      <a:pt x="11" y="0"/>
                      <a:pt x="12" y="8"/>
                      <a:pt x="5" y="14"/>
                    </a:cubicBezTo>
                    <a:cubicBezTo>
                      <a:pt x="1" y="16"/>
                      <a:pt x="1" y="22"/>
                      <a:pt x="3" y="23"/>
                    </a:cubicBezTo>
                    <a:cubicBezTo>
                      <a:pt x="3" y="23"/>
                      <a:pt x="0" y="29"/>
                      <a:pt x="4" y="31"/>
                    </a:cubicBezTo>
                    <a:cubicBezTo>
                      <a:pt x="8" y="32"/>
                      <a:pt x="3" y="47"/>
                      <a:pt x="3" y="52"/>
                    </a:cubicBezTo>
                    <a:cubicBezTo>
                      <a:pt x="2" y="57"/>
                      <a:pt x="8" y="60"/>
                      <a:pt x="11" y="60"/>
                    </a:cubicBezTo>
                    <a:cubicBezTo>
                      <a:pt x="12" y="60"/>
                      <a:pt x="13"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7" y="60"/>
                    </a:cubicBezTo>
                    <a:cubicBezTo>
                      <a:pt x="20" y="60"/>
                      <a:pt x="26" y="57"/>
                      <a:pt x="26" y="52"/>
                    </a:cubicBezTo>
                    <a:cubicBezTo>
                      <a:pt x="26" y="47"/>
                      <a:pt x="20" y="32"/>
                      <a:pt x="24" y="31"/>
                    </a:cubicBezTo>
                    <a:cubicBezTo>
                      <a:pt x="27" y="29"/>
                      <a:pt x="25" y="23"/>
                      <a:pt x="25" y="23"/>
                    </a:cubicBezTo>
                    <a:cubicBezTo>
                      <a:pt x="27" y="22"/>
                      <a:pt x="27" y="16"/>
                      <a:pt x="23" y="14"/>
                    </a:cubicBezTo>
                  </a:path>
                </a:pathLst>
              </a:custGeom>
              <a:solidFill>
                <a:srgbClr val="BADC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6" name="Google Shape;1036;p82"/>
              <p:cNvSpPr/>
              <p:nvPr/>
            </p:nvSpPr>
            <p:spPr>
              <a:xfrm>
                <a:off x="3576" y="679"/>
                <a:ext cx="13" cy="60"/>
              </a:xfrm>
              <a:custGeom>
                <a:rect b="b" l="l" r="r" t="t"/>
                <a:pathLst>
                  <a:path extrusionOk="0" h="59" w="13">
                    <a:moveTo>
                      <a:pt x="11" y="58"/>
                    </a:moveTo>
                    <a:cubicBezTo>
                      <a:pt x="9" y="58"/>
                      <a:pt x="3" y="56"/>
                      <a:pt x="4" y="51"/>
                    </a:cubicBezTo>
                    <a:cubicBezTo>
                      <a:pt x="4" y="50"/>
                      <a:pt x="4" y="47"/>
                      <a:pt x="5" y="44"/>
                    </a:cubicBezTo>
                    <a:cubicBezTo>
                      <a:pt x="6" y="38"/>
                      <a:pt x="7" y="31"/>
                      <a:pt x="5" y="29"/>
                    </a:cubicBezTo>
                    <a:cubicBezTo>
                      <a:pt x="2" y="27"/>
                      <a:pt x="4" y="22"/>
                      <a:pt x="4" y="22"/>
                    </a:cubicBezTo>
                    <a:cubicBezTo>
                      <a:pt x="4" y="22"/>
                      <a:pt x="4" y="22"/>
                      <a:pt x="4" y="22"/>
                    </a:cubicBezTo>
                    <a:cubicBezTo>
                      <a:pt x="4" y="21"/>
                      <a:pt x="4" y="21"/>
                      <a:pt x="4" y="21"/>
                    </a:cubicBezTo>
                    <a:cubicBezTo>
                      <a:pt x="3" y="21"/>
                      <a:pt x="3" y="20"/>
                      <a:pt x="2" y="19"/>
                    </a:cubicBezTo>
                    <a:cubicBezTo>
                      <a:pt x="2" y="17"/>
                      <a:pt x="3" y="15"/>
                      <a:pt x="5" y="13"/>
                    </a:cubicBezTo>
                    <a:cubicBezTo>
                      <a:pt x="12" y="9"/>
                      <a:pt x="12" y="2"/>
                      <a:pt x="12" y="0"/>
                    </a:cubicBezTo>
                    <a:cubicBezTo>
                      <a:pt x="10" y="0"/>
                      <a:pt x="10" y="0"/>
                      <a:pt x="10" y="0"/>
                    </a:cubicBezTo>
                    <a:cubicBezTo>
                      <a:pt x="10" y="2"/>
                      <a:pt x="10" y="9"/>
                      <a:pt x="3" y="13"/>
                    </a:cubicBezTo>
                    <a:cubicBezTo>
                      <a:pt x="1" y="15"/>
                      <a:pt x="0" y="17"/>
                      <a:pt x="0" y="19"/>
                    </a:cubicBezTo>
                    <a:cubicBezTo>
                      <a:pt x="0" y="20"/>
                      <a:pt x="1" y="21"/>
                      <a:pt x="1" y="21"/>
                    </a:cubicBezTo>
                    <a:cubicBezTo>
                      <a:pt x="2" y="22"/>
                      <a:pt x="2" y="22"/>
                      <a:pt x="2" y="22"/>
                    </a:cubicBezTo>
                    <a:cubicBezTo>
                      <a:pt x="2" y="22"/>
                      <a:pt x="2" y="22"/>
                      <a:pt x="2" y="22"/>
                    </a:cubicBezTo>
                    <a:cubicBezTo>
                      <a:pt x="2" y="22"/>
                      <a:pt x="0" y="27"/>
                      <a:pt x="2" y="29"/>
                    </a:cubicBezTo>
                    <a:cubicBezTo>
                      <a:pt x="5" y="31"/>
                      <a:pt x="4" y="38"/>
                      <a:pt x="3" y="44"/>
                    </a:cubicBezTo>
                    <a:cubicBezTo>
                      <a:pt x="2" y="47"/>
                      <a:pt x="2" y="50"/>
                      <a:pt x="2" y="51"/>
                    </a:cubicBezTo>
                    <a:cubicBezTo>
                      <a:pt x="1" y="56"/>
                      <a:pt x="7" y="58"/>
                      <a:pt x="9" y="58"/>
                    </a:cubicBezTo>
                    <a:cubicBezTo>
                      <a:pt x="12" y="59"/>
                      <a:pt x="12" y="59"/>
                      <a:pt x="12" y="59"/>
                    </a:cubicBezTo>
                    <a:cubicBezTo>
                      <a:pt x="12" y="59"/>
                      <a:pt x="12" y="59"/>
                      <a:pt x="12" y="59"/>
                    </a:cubicBezTo>
                    <a:cubicBezTo>
                      <a:pt x="13" y="59"/>
                      <a:pt x="13" y="59"/>
                      <a:pt x="13" y="59"/>
                    </a:cubicBezTo>
                    <a:lnTo>
                      <a:pt x="11" y="58"/>
                    </a:lnTo>
                    <a:close/>
                  </a:path>
                </a:pathLst>
              </a:custGeom>
              <a:solidFill>
                <a:srgbClr val="D6EA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7" name="Google Shape;1037;p82"/>
              <p:cNvSpPr/>
              <p:nvPr/>
            </p:nvSpPr>
            <p:spPr>
              <a:xfrm>
                <a:off x="3587" y="679"/>
                <a:ext cx="13" cy="60"/>
              </a:xfrm>
              <a:custGeom>
                <a:rect b="b" l="l" r="r" t="t"/>
                <a:pathLst>
                  <a:path extrusionOk="0" h="59" w="13">
                    <a:moveTo>
                      <a:pt x="1" y="58"/>
                    </a:moveTo>
                    <a:cubicBezTo>
                      <a:pt x="4" y="58"/>
                      <a:pt x="10" y="56"/>
                      <a:pt x="9" y="51"/>
                    </a:cubicBezTo>
                    <a:cubicBezTo>
                      <a:pt x="9" y="50"/>
                      <a:pt x="10" y="47"/>
                      <a:pt x="9" y="44"/>
                    </a:cubicBezTo>
                    <a:cubicBezTo>
                      <a:pt x="8" y="38"/>
                      <a:pt x="5" y="31"/>
                      <a:pt x="8" y="29"/>
                    </a:cubicBezTo>
                    <a:cubicBezTo>
                      <a:pt x="11" y="27"/>
                      <a:pt x="10" y="22"/>
                      <a:pt x="10" y="22"/>
                    </a:cubicBezTo>
                    <a:cubicBezTo>
                      <a:pt x="10" y="22"/>
                      <a:pt x="10" y="22"/>
                      <a:pt x="10" y="22"/>
                    </a:cubicBezTo>
                    <a:cubicBezTo>
                      <a:pt x="11" y="21"/>
                      <a:pt x="11" y="21"/>
                      <a:pt x="11" y="21"/>
                    </a:cubicBezTo>
                    <a:cubicBezTo>
                      <a:pt x="11" y="21"/>
                      <a:pt x="10" y="20"/>
                      <a:pt x="10" y="19"/>
                    </a:cubicBezTo>
                    <a:cubicBezTo>
                      <a:pt x="10" y="17"/>
                      <a:pt x="11" y="15"/>
                      <a:pt x="8" y="13"/>
                    </a:cubicBezTo>
                    <a:cubicBezTo>
                      <a:pt x="2" y="9"/>
                      <a:pt x="2" y="2"/>
                      <a:pt x="3" y="0"/>
                    </a:cubicBezTo>
                    <a:cubicBezTo>
                      <a:pt x="3" y="0"/>
                      <a:pt x="3" y="0"/>
                      <a:pt x="3" y="0"/>
                    </a:cubicBezTo>
                    <a:cubicBezTo>
                      <a:pt x="3" y="2"/>
                      <a:pt x="3" y="9"/>
                      <a:pt x="9" y="13"/>
                    </a:cubicBezTo>
                    <a:cubicBezTo>
                      <a:pt x="12" y="15"/>
                      <a:pt x="12" y="17"/>
                      <a:pt x="12" y="19"/>
                    </a:cubicBezTo>
                    <a:cubicBezTo>
                      <a:pt x="12" y="20"/>
                      <a:pt x="12" y="21"/>
                      <a:pt x="11" y="21"/>
                    </a:cubicBezTo>
                    <a:cubicBezTo>
                      <a:pt x="11" y="22"/>
                      <a:pt x="11" y="22"/>
                      <a:pt x="11" y="22"/>
                    </a:cubicBezTo>
                    <a:cubicBezTo>
                      <a:pt x="11" y="22"/>
                      <a:pt x="11" y="22"/>
                      <a:pt x="11" y="22"/>
                    </a:cubicBezTo>
                    <a:cubicBezTo>
                      <a:pt x="11" y="22"/>
                      <a:pt x="13" y="27"/>
                      <a:pt x="10" y="29"/>
                    </a:cubicBezTo>
                    <a:cubicBezTo>
                      <a:pt x="7" y="31"/>
                      <a:pt x="9" y="38"/>
                      <a:pt x="10" y="44"/>
                    </a:cubicBezTo>
                    <a:cubicBezTo>
                      <a:pt x="11" y="47"/>
                      <a:pt x="11" y="50"/>
                      <a:pt x="11" y="51"/>
                    </a:cubicBezTo>
                    <a:cubicBezTo>
                      <a:pt x="11" y="56"/>
                      <a:pt x="6" y="58"/>
                      <a:pt x="4" y="58"/>
                    </a:cubicBezTo>
                    <a:cubicBezTo>
                      <a:pt x="1" y="59"/>
                      <a:pt x="1" y="59"/>
                      <a:pt x="1" y="59"/>
                    </a:cubicBezTo>
                    <a:cubicBezTo>
                      <a:pt x="1" y="59"/>
                      <a:pt x="1" y="59"/>
                      <a:pt x="1" y="59"/>
                    </a:cubicBezTo>
                    <a:cubicBezTo>
                      <a:pt x="0" y="59"/>
                      <a:pt x="0" y="59"/>
                      <a:pt x="0" y="59"/>
                    </a:cubicBezTo>
                    <a:lnTo>
                      <a:pt x="1" y="58"/>
                    </a:lnTo>
                    <a:close/>
                  </a:path>
                </a:pathLst>
              </a:custGeom>
              <a:solidFill>
                <a:srgbClr val="D6EA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8" name="Google Shape;1038;p82"/>
              <p:cNvSpPr/>
              <p:nvPr/>
            </p:nvSpPr>
            <p:spPr>
              <a:xfrm>
                <a:off x="3584" y="675"/>
                <a:ext cx="0" cy="0"/>
              </a:xfrm>
              <a:prstGeom prst="ellipse">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39" name="Google Shape;1039;p82"/>
              <p:cNvSpPr/>
              <p:nvPr/>
            </p:nvSpPr>
            <p:spPr>
              <a:xfrm>
                <a:off x="3584" y="679"/>
                <a:ext cx="0" cy="0"/>
              </a:xfrm>
              <a:prstGeom prst="ellipse">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0" name="Google Shape;1040;p82"/>
              <p:cNvSpPr/>
              <p:nvPr/>
            </p:nvSpPr>
            <p:spPr>
              <a:xfrm>
                <a:off x="3584" y="677"/>
                <a:ext cx="0" cy="0"/>
              </a:xfrm>
              <a:prstGeom prst="rect">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1" name="Google Shape;1041;p82"/>
              <p:cNvSpPr/>
              <p:nvPr/>
            </p:nvSpPr>
            <p:spPr>
              <a:xfrm>
                <a:off x="3298" y="678"/>
                <a:ext cx="27" cy="61"/>
              </a:xfrm>
              <a:custGeom>
                <a:rect b="b" l="l" r="r" t="t"/>
                <a:pathLst>
                  <a:path extrusionOk="0" h="60" w="27">
                    <a:moveTo>
                      <a:pt x="23" y="14"/>
                    </a:moveTo>
                    <a:cubicBezTo>
                      <a:pt x="15" y="8"/>
                      <a:pt x="16" y="0"/>
                      <a:pt x="16" y="0"/>
                    </a:cubicBezTo>
                    <a:cubicBezTo>
                      <a:pt x="15" y="0"/>
                      <a:pt x="15" y="0"/>
                      <a:pt x="15" y="0"/>
                    </a:cubicBezTo>
                    <a:cubicBezTo>
                      <a:pt x="13" y="0"/>
                      <a:pt x="13" y="0"/>
                      <a:pt x="13" y="0"/>
                    </a:cubicBezTo>
                    <a:cubicBezTo>
                      <a:pt x="11" y="0"/>
                      <a:pt x="11" y="0"/>
                      <a:pt x="11" y="0"/>
                    </a:cubicBezTo>
                    <a:cubicBezTo>
                      <a:pt x="11" y="0"/>
                      <a:pt x="12" y="8"/>
                      <a:pt x="5" y="14"/>
                    </a:cubicBezTo>
                    <a:cubicBezTo>
                      <a:pt x="1" y="16"/>
                      <a:pt x="1" y="22"/>
                      <a:pt x="3" y="23"/>
                    </a:cubicBezTo>
                    <a:cubicBezTo>
                      <a:pt x="3" y="23"/>
                      <a:pt x="0" y="29"/>
                      <a:pt x="4" y="31"/>
                    </a:cubicBezTo>
                    <a:cubicBezTo>
                      <a:pt x="7" y="32"/>
                      <a:pt x="3" y="47"/>
                      <a:pt x="2" y="52"/>
                    </a:cubicBezTo>
                    <a:cubicBezTo>
                      <a:pt x="2" y="57"/>
                      <a:pt x="8" y="60"/>
                      <a:pt x="11" y="60"/>
                    </a:cubicBezTo>
                    <a:cubicBezTo>
                      <a:pt x="12" y="60"/>
                      <a:pt x="13" y="60"/>
                      <a:pt x="13" y="60"/>
                    </a:cubicBezTo>
                    <a:cubicBezTo>
                      <a:pt x="13" y="60"/>
                      <a:pt x="13" y="60"/>
                      <a:pt x="13" y="60"/>
                    </a:cubicBezTo>
                    <a:cubicBezTo>
                      <a:pt x="14" y="60"/>
                      <a:pt x="14" y="60"/>
                      <a:pt x="14" y="60"/>
                    </a:cubicBezTo>
                    <a:cubicBezTo>
                      <a:pt x="14" y="60"/>
                      <a:pt x="14" y="60"/>
                      <a:pt x="14" y="60"/>
                    </a:cubicBezTo>
                    <a:cubicBezTo>
                      <a:pt x="14" y="60"/>
                      <a:pt x="14" y="60"/>
                      <a:pt x="14" y="60"/>
                    </a:cubicBezTo>
                    <a:cubicBezTo>
                      <a:pt x="14" y="60"/>
                      <a:pt x="15" y="60"/>
                      <a:pt x="16" y="60"/>
                    </a:cubicBezTo>
                    <a:cubicBezTo>
                      <a:pt x="20" y="60"/>
                      <a:pt x="26" y="57"/>
                      <a:pt x="25" y="52"/>
                    </a:cubicBezTo>
                    <a:cubicBezTo>
                      <a:pt x="25" y="47"/>
                      <a:pt x="20" y="32"/>
                      <a:pt x="23" y="31"/>
                    </a:cubicBezTo>
                    <a:cubicBezTo>
                      <a:pt x="27" y="29"/>
                      <a:pt x="25" y="23"/>
                      <a:pt x="25" y="23"/>
                    </a:cubicBezTo>
                    <a:cubicBezTo>
                      <a:pt x="27" y="22"/>
                      <a:pt x="27" y="16"/>
                      <a:pt x="23" y="14"/>
                    </a:cubicBezTo>
                  </a:path>
                </a:pathLst>
              </a:custGeom>
              <a:solidFill>
                <a:srgbClr val="BADC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2" name="Google Shape;1042;p82"/>
              <p:cNvSpPr/>
              <p:nvPr/>
            </p:nvSpPr>
            <p:spPr>
              <a:xfrm>
                <a:off x="3299" y="679"/>
                <a:ext cx="14" cy="60"/>
              </a:xfrm>
              <a:custGeom>
                <a:rect b="b" l="l" r="r" t="t"/>
                <a:pathLst>
                  <a:path extrusionOk="0" h="59" w="14">
                    <a:moveTo>
                      <a:pt x="12" y="58"/>
                    </a:moveTo>
                    <a:cubicBezTo>
                      <a:pt x="10" y="58"/>
                      <a:pt x="4" y="56"/>
                      <a:pt x="4" y="51"/>
                    </a:cubicBezTo>
                    <a:cubicBezTo>
                      <a:pt x="4" y="50"/>
                      <a:pt x="5" y="47"/>
                      <a:pt x="5" y="44"/>
                    </a:cubicBezTo>
                    <a:cubicBezTo>
                      <a:pt x="7" y="38"/>
                      <a:pt x="8" y="31"/>
                      <a:pt x="5" y="29"/>
                    </a:cubicBezTo>
                    <a:cubicBezTo>
                      <a:pt x="2" y="27"/>
                      <a:pt x="5" y="22"/>
                      <a:pt x="5" y="22"/>
                    </a:cubicBezTo>
                    <a:cubicBezTo>
                      <a:pt x="5" y="22"/>
                      <a:pt x="5" y="22"/>
                      <a:pt x="5" y="22"/>
                    </a:cubicBezTo>
                    <a:cubicBezTo>
                      <a:pt x="4" y="21"/>
                      <a:pt x="4" y="21"/>
                      <a:pt x="4" y="21"/>
                    </a:cubicBezTo>
                    <a:cubicBezTo>
                      <a:pt x="4" y="21"/>
                      <a:pt x="3" y="20"/>
                      <a:pt x="3" y="19"/>
                    </a:cubicBezTo>
                    <a:cubicBezTo>
                      <a:pt x="3" y="17"/>
                      <a:pt x="4" y="15"/>
                      <a:pt x="6" y="13"/>
                    </a:cubicBezTo>
                    <a:cubicBezTo>
                      <a:pt x="13" y="9"/>
                      <a:pt x="13" y="2"/>
                      <a:pt x="13" y="0"/>
                    </a:cubicBezTo>
                    <a:cubicBezTo>
                      <a:pt x="11" y="0"/>
                      <a:pt x="11" y="0"/>
                      <a:pt x="11" y="0"/>
                    </a:cubicBezTo>
                    <a:cubicBezTo>
                      <a:pt x="11" y="2"/>
                      <a:pt x="11" y="9"/>
                      <a:pt x="4" y="13"/>
                    </a:cubicBezTo>
                    <a:cubicBezTo>
                      <a:pt x="2" y="15"/>
                      <a:pt x="1" y="17"/>
                      <a:pt x="1" y="19"/>
                    </a:cubicBezTo>
                    <a:cubicBezTo>
                      <a:pt x="1" y="20"/>
                      <a:pt x="2" y="21"/>
                      <a:pt x="2" y="21"/>
                    </a:cubicBezTo>
                    <a:cubicBezTo>
                      <a:pt x="3" y="22"/>
                      <a:pt x="3" y="22"/>
                      <a:pt x="3" y="22"/>
                    </a:cubicBezTo>
                    <a:cubicBezTo>
                      <a:pt x="2" y="22"/>
                      <a:pt x="2" y="22"/>
                      <a:pt x="2" y="22"/>
                    </a:cubicBezTo>
                    <a:cubicBezTo>
                      <a:pt x="2" y="22"/>
                      <a:pt x="0" y="27"/>
                      <a:pt x="3" y="29"/>
                    </a:cubicBezTo>
                    <a:cubicBezTo>
                      <a:pt x="6" y="31"/>
                      <a:pt x="5" y="38"/>
                      <a:pt x="3" y="44"/>
                    </a:cubicBezTo>
                    <a:cubicBezTo>
                      <a:pt x="3" y="47"/>
                      <a:pt x="2" y="50"/>
                      <a:pt x="2" y="51"/>
                    </a:cubicBezTo>
                    <a:cubicBezTo>
                      <a:pt x="2" y="56"/>
                      <a:pt x="7" y="58"/>
                      <a:pt x="10" y="58"/>
                    </a:cubicBezTo>
                    <a:cubicBezTo>
                      <a:pt x="13" y="59"/>
                      <a:pt x="13" y="59"/>
                      <a:pt x="13" y="59"/>
                    </a:cubicBezTo>
                    <a:cubicBezTo>
                      <a:pt x="13" y="59"/>
                      <a:pt x="13" y="59"/>
                      <a:pt x="13" y="59"/>
                    </a:cubicBezTo>
                    <a:cubicBezTo>
                      <a:pt x="14" y="59"/>
                      <a:pt x="14" y="59"/>
                      <a:pt x="14" y="59"/>
                    </a:cubicBezTo>
                    <a:lnTo>
                      <a:pt x="12" y="58"/>
                    </a:lnTo>
                    <a:close/>
                  </a:path>
                </a:pathLst>
              </a:custGeom>
              <a:solidFill>
                <a:srgbClr val="D6EA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3" name="Google Shape;1043;p82"/>
              <p:cNvSpPr/>
              <p:nvPr/>
            </p:nvSpPr>
            <p:spPr>
              <a:xfrm>
                <a:off x="3310" y="679"/>
                <a:ext cx="14" cy="60"/>
              </a:xfrm>
              <a:custGeom>
                <a:rect b="b" l="l" r="r" t="t"/>
                <a:pathLst>
                  <a:path extrusionOk="0" h="59" w="14">
                    <a:moveTo>
                      <a:pt x="2" y="58"/>
                    </a:moveTo>
                    <a:cubicBezTo>
                      <a:pt x="5" y="58"/>
                      <a:pt x="10" y="56"/>
                      <a:pt x="10" y="51"/>
                    </a:cubicBezTo>
                    <a:cubicBezTo>
                      <a:pt x="10" y="50"/>
                      <a:pt x="11" y="47"/>
                      <a:pt x="10" y="44"/>
                    </a:cubicBezTo>
                    <a:cubicBezTo>
                      <a:pt x="9" y="38"/>
                      <a:pt x="6" y="31"/>
                      <a:pt x="9" y="29"/>
                    </a:cubicBezTo>
                    <a:cubicBezTo>
                      <a:pt x="12" y="27"/>
                      <a:pt x="11" y="22"/>
                      <a:pt x="11" y="22"/>
                    </a:cubicBezTo>
                    <a:cubicBezTo>
                      <a:pt x="11" y="22"/>
                      <a:pt x="11" y="22"/>
                      <a:pt x="11" y="22"/>
                    </a:cubicBezTo>
                    <a:cubicBezTo>
                      <a:pt x="11" y="21"/>
                      <a:pt x="11" y="21"/>
                      <a:pt x="11" y="21"/>
                    </a:cubicBezTo>
                    <a:cubicBezTo>
                      <a:pt x="12" y="21"/>
                      <a:pt x="11" y="20"/>
                      <a:pt x="11" y="19"/>
                    </a:cubicBezTo>
                    <a:cubicBezTo>
                      <a:pt x="11" y="17"/>
                      <a:pt x="11" y="15"/>
                      <a:pt x="9" y="13"/>
                    </a:cubicBezTo>
                    <a:cubicBezTo>
                      <a:pt x="3" y="9"/>
                      <a:pt x="3" y="2"/>
                      <a:pt x="3" y="0"/>
                    </a:cubicBezTo>
                    <a:cubicBezTo>
                      <a:pt x="4" y="0"/>
                      <a:pt x="4" y="0"/>
                      <a:pt x="4" y="0"/>
                    </a:cubicBezTo>
                    <a:cubicBezTo>
                      <a:pt x="3" y="2"/>
                      <a:pt x="4" y="9"/>
                      <a:pt x="10" y="13"/>
                    </a:cubicBezTo>
                    <a:cubicBezTo>
                      <a:pt x="12" y="15"/>
                      <a:pt x="13" y="17"/>
                      <a:pt x="13" y="19"/>
                    </a:cubicBezTo>
                    <a:cubicBezTo>
                      <a:pt x="13" y="20"/>
                      <a:pt x="13" y="21"/>
                      <a:pt x="12" y="21"/>
                    </a:cubicBezTo>
                    <a:cubicBezTo>
                      <a:pt x="11" y="22"/>
                      <a:pt x="11" y="22"/>
                      <a:pt x="11" y="22"/>
                    </a:cubicBezTo>
                    <a:cubicBezTo>
                      <a:pt x="12" y="22"/>
                      <a:pt x="12" y="22"/>
                      <a:pt x="12" y="22"/>
                    </a:cubicBezTo>
                    <a:cubicBezTo>
                      <a:pt x="12" y="22"/>
                      <a:pt x="14" y="27"/>
                      <a:pt x="11" y="29"/>
                    </a:cubicBezTo>
                    <a:cubicBezTo>
                      <a:pt x="8" y="31"/>
                      <a:pt x="9" y="38"/>
                      <a:pt x="11" y="44"/>
                    </a:cubicBezTo>
                    <a:cubicBezTo>
                      <a:pt x="11" y="47"/>
                      <a:pt x="12" y="50"/>
                      <a:pt x="12" y="51"/>
                    </a:cubicBezTo>
                    <a:cubicBezTo>
                      <a:pt x="12" y="56"/>
                      <a:pt x="7" y="58"/>
                      <a:pt x="4" y="58"/>
                    </a:cubicBezTo>
                    <a:cubicBezTo>
                      <a:pt x="2" y="59"/>
                      <a:pt x="2" y="59"/>
                      <a:pt x="2" y="59"/>
                    </a:cubicBezTo>
                    <a:cubicBezTo>
                      <a:pt x="1" y="59"/>
                      <a:pt x="1" y="59"/>
                      <a:pt x="1" y="59"/>
                    </a:cubicBezTo>
                    <a:cubicBezTo>
                      <a:pt x="0" y="59"/>
                      <a:pt x="0" y="59"/>
                      <a:pt x="0" y="59"/>
                    </a:cubicBezTo>
                    <a:lnTo>
                      <a:pt x="2" y="58"/>
                    </a:lnTo>
                    <a:close/>
                  </a:path>
                </a:pathLst>
              </a:custGeom>
              <a:solidFill>
                <a:srgbClr val="D6EA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4" name="Google Shape;1044;p82"/>
              <p:cNvSpPr/>
              <p:nvPr/>
            </p:nvSpPr>
            <p:spPr>
              <a:xfrm>
                <a:off x="3308" y="675"/>
                <a:ext cx="0" cy="0"/>
              </a:xfrm>
              <a:prstGeom prst="ellipse">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5" name="Google Shape;1045;p82"/>
              <p:cNvSpPr/>
              <p:nvPr/>
            </p:nvSpPr>
            <p:spPr>
              <a:xfrm>
                <a:off x="3308" y="679"/>
                <a:ext cx="0" cy="0"/>
              </a:xfrm>
              <a:prstGeom prst="ellipse">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6" name="Google Shape;1046;p82"/>
              <p:cNvSpPr/>
              <p:nvPr/>
            </p:nvSpPr>
            <p:spPr>
              <a:xfrm>
                <a:off x="3308" y="677"/>
                <a:ext cx="0" cy="0"/>
              </a:xfrm>
              <a:prstGeom prst="rect">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7" name="Google Shape;1047;p82"/>
              <p:cNvSpPr/>
              <p:nvPr/>
            </p:nvSpPr>
            <p:spPr>
              <a:xfrm>
                <a:off x="3188" y="678"/>
                <a:ext cx="28" cy="61"/>
              </a:xfrm>
              <a:custGeom>
                <a:rect b="b" l="l" r="r" t="t"/>
                <a:pathLst>
                  <a:path extrusionOk="0" h="60" w="27">
                    <a:moveTo>
                      <a:pt x="23" y="14"/>
                    </a:moveTo>
                    <a:cubicBezTo>
                      <a:pt x="15" y="8"/>
                      <a:pt x="17" y="0"/>
                      <a:pt x="17" y="0"/>
                    </a:cubicBezTo>
                    <a:cubicBezTo>
                      <a:pt x="15" y="0"/>
                      <a:pt x="15" y="0"/>
                      <a:pt x="15" y="0"/>
                    </a:cubicBezTo>
                    <a:cubicBezTo>
                      <a:pt x="13" y="0"/>
                      <a:pt x="13" y="0"/>
                      <a:pt x="13" y="0"/>
                    </a:cubicBezTo>
                    <a:cubicBezTo>
                      <a:pt x="11" y="0"/>
                      <a:pt x="11" y="0"/>
                      <a:pt x="11" y="0"/>
                    </a:cubicBezTo>
                    <a:cubicBezTo>
                      <a:pt x="11" y="0"/>
                      <a:pt x="12" y="8"/>
                      <a:pt x="5" y="14"/>
                    </a:cubicBezTo>
                    <a:cubicBezTo>
                      <a:pt x="1" y="16"/>
                      <a:pt x="1" y="22"/>
                      <a:pt x="3" y="23"/>
                    </a:cubicBezTo>
                    <a:cubicBezTo>
                      <a:pt x="3" y="23"/>
                      <a:pt x="0" y="29"/>
                      <a:pt x="4" y="31"/>
                    </a:cubicBezTo>
                    <a:cubicBezTo>
                      <a:pt x="7" y="32"/>
                      <a:pt x="3" y="47"/>
                      <a:pt x="3" y="52"/>
                    </a:cubicBezTo>
                    <a:cubicBezTo>
                      <a:pt x="2" y="57"/>
                      <a:pt x="8" y="60"/>
                      <a:pt x="11" y="60"/>
                    </a:cubicBezTo>
                    <a:cubicBezTo>
                      <a:pt x="12" y="60"/>
                      <a:pt x="13"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5" y="60"/>
                      <a:pt x="17" y="60"/>
                    </a:cubicBezTo>
                    <a:cubicBezTo>
                      <a:pt x="20" y="60"/>
                      <a:pt x="26" y="57"/>
                      <a:pt x="26" y="52"/>
                    </a:cubicBezTo>
                    <a:cubicBezTo>
                      <a:pt x="25" y="47"/>
                      <a:pt x="20" y="32"/>
                      <a:pt x="24" y="31"/>
                    </a:cubicBezTo>
                    <a:cubicBezTo>
                      <a:pt x="27" y="29"/>
                      <a:pt x="25" y="23"/>
                      <a:pt x="25" y="23"/>
                    </a:cubicBezTo>
                    <a:cubicBezTo>
                      <a:pt x="27" y="22"/>
                      <a:pt x="27" y="16"/>
                      <a:pt x="23" y="14"/>
                    </a:cubicBezTo>
                  </a:path>
                </a:pathLst>
              </a:custGeom>
              <a:solidFill>
                <a:srgbClr val="BADC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8" name="Google Shape;1048;p82"/>
              <p:cNvSpPr/>
              <p:nvPr/>
            </p:nvSpPr>
            <p:spPr>
              <a:xfrm>
                <a:off x="3189" y="679"/>
                <a:ext cx="14" cy="60"/>
              </a:xfrm>
              <a:custGeom>
                <a:rect b="b" l="l" r="r" t="t"/>
                <a:pathLst>
                  <a:path extrusionOk="0" h="59" w="14">
                    <a:moveTo>
                      <a:pt x="12" y="58"/>
                    </a:moveTo>
                    <a:cubicBezTo>
                      <a:pt x="10" y="58"/>
                      <a:pt x="4" y="56"/>
                      <a:pt x="5" y="51"/>
                    </a:cubicBezTo>
                    <a:cubicBezTo>
                      <a:pt x="5" y="50"/>
                      <a:pt x="5" y="47"/>
                      <a:pt x="6" y="44"/>
                    </a:cubicBezTo>
                    <a:cubicBezTo>
                      <a:pt x="7" y="38"/>
                      <a:pt x="8" y="31"/>
                      <a:pt x="5" y="29"/>
                    </a:cubicBezTo>
                    <a:cubicBezTo>
                      <a:pt x="2" y="27"/>
                      <a:pt x="5" y="22"/>
                      <a:pt x="5" y="22"/>
                    </a:cubicBezTo>
                    <a:cubicBezTo>
                      <a:pt x="5" y="22"/>
                      <a:pt x="5" y="22"/>
                      <a:pt x="5" y="22"/>
                    </a:cubicBezTo>
                    <a:cubicBezTo>
                      <a:pt x="4" y="21"/>
                      <a:pt x="4" y="21"/>
                      <a:pt x="4" y="21"/>
                    </a:cubicBezTo>
                    <a:cubicBezTo>
                      <a:pt x="4" y="21"/>
                      <a:pt x="3" y="20"/>
                      <a:pt x="3" y="19"/>
                    </a:cubicBezTo>
                    <a:cubicBezTo>
                      <a:pt x="3" y="17"/>
                      <a:pt x="4" y="15"/>
                      <a:pt x="6" y="13"/>
                    </a:cubicBezTo>
                    <a:cubicBezTo>
                      <a:pt x="13" y="9"/>
                      <a:pt x="13" y="2"/>
                      <a:pt x="13" y="0"/>
                    </a:cubicBezTo>
                    <a:cubicBezTo>
                      <a:pt x="11" y="0"/>
                      <a:pt x="11" y="0"/>
                      <a:pt x="11" y="0"/>
                    </a:cubicBezTo>
                    <a:cubicBezTo>
                      <a:pt x="11" y="2"/>
                      <a:pt x="11" y="9"/>
                      <a:pt x="4" y="13"/>
                    </a:cubicBezTo>
                    <a:cubicBezTo>
                      <a:pt x="2" y="15"/>
                      <a:pt x="1" y="17"/>
                      <a:pt x="1" y="19"/>
                    </a:cubicBezTo>
                    <a:cubicBezTo>
                      <a:pt x="1" y="20"/>
                      <a:pt x="2" y="21"/>
                      <a:pt x="2" y="21"/>
                    </a:cubicBezTo>
                    <a:cubicBezTo>
                      <a:pt x="3" y="22"/>
                      <a:pt x="3" y="22"/>
                      <a:pt x="3" y="22"/>
                    </a:cubicBezTo>
                    <a:cubicBezTo>
                      <a:pt x="3" y="22"/>
                      <a:pt x="3" y="22"/>
                      <a:pt x="3" y="22"/>
                    </a:cubicBezTo>
                    <a:cubicBezTo>
                      <a:pt x="3" y="22"/>
                      <a:pt x="0" y="27"/>
                      <a:pt x="3" y="29"/>
                    </a:cubicBezTo>
                    <a:cubicBezTo>
                      <a:pt x="6" y="31"/>
                      <a:pt x="5" y="38"/>
                      <a:pt x="4" y="44"/>
                    </a:cubicBezTo>
                    <a:cubicBezTo>
                      <a:pt x="3" y="47"/>
                      <a:pt x="3" y="50"/>
                      <a:pt x="2" y="51"/>
                    </a:cubicBezTo>
                    <a:cubicBezTo>
                      <a:pt x="2" y="56"/>
                      <a:pt x="8" y="58"/>
                      <a:pt x="10" y="58"/>
                    </a:cubicBezTo>
                    <a:cubicBezTo>
                      <a:pt x="13" y="59"/>
                      <a:pt x="13" y="59"/>
                      <a:pt x="13" y="59"/>
                    </a:cubicBezTo>
                    <a:cubicBezTo>
                      <a:pt x="13" y="59"/>
                      <a:pt x="13" y="59"/>
                      <a:pt x="13" y="59"/>
                    </a:cubicBezTo>
                    <a:cubicBezTo>
                      <a:pt x="14" y="59"/>
                      <a:pt x="14" y="59"/>
                      <a:pt x="14" y="59"/>
                    </a:cubicBezTo>
                    <a:lnTo>
                      <a:pt x="12" y="58"/>
                    </a:lnTo>
                    <a:close/>
                  </a:path>
                </a:pathLst>
              </a:custGeom>
              <a:solidFill>
                <a:srgbClr val="D6EA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49" name="Google Shape;1049;p82"/>
              <p:cNvSpPr/>
              <p:nvPr/>
            </p:nvSpPr>
            <p:spPr>
              <a:xfrm>
                <a:off x="3201" y="679"/>
                <a:ext cx="14" cy="60"/>
              </a:xfrm>
              <a:custGeom>
                <a:rect b="b" l="l" r="r" t="t"/>
                <a:pathLst>
                  <a:path extrusionOk="0" h="59" w="13">
                    <a:moveTo>
                      <a:pt x="1" y="58"/>
                    </a:moveTo>
                    <a:cubicBezTo>
                      <a:pt x="4" y="58"/>
                      <a:pt x="9" y="56"/>
                      <a:pt x="9" y="51"/>
                    </a:cubicBezTo>
                    <a:cubicBezTo>
                      <a:pt x="9" y="50"/>
                      <a:pt x="10" y="47"/>
                      <a:pt x="9" y="44"/>
                    </a:cubicBezTo>
                    <a:cubicBezTo>
                      <a:pt x="8" y="38"/>
                      <a:pt x="5" y="31"/>
                      <a:pt x="8" y="29"/>
                    </a:cubicBezTo>
                    <a:cubicBezTo>
                      <a:pt x="11" y="27"/>
                      <a:pt x="10" y="22"/>
                      <a:pt x="10" y="22"/>
                    </a:cubicBezTo>
                    <a:cubicBezTo>
                      <a:pt x="10" y="22"/>
                      <a:pt x="10" y="22"/>
                      <a:pt x="10" y="22"/>
                    </a:cubicBezTo>
                    <a:cubicBezTo>
                      <a:pt x="11" y="21"/>
                      <a:pt x="11" y="21"/>
                      <a:pt x="11" y="21"/>
                    </a:cubicBezTo>
                    <a:cubicBezTo>
                      <a:pt x="11" y="21"/>
                      <a:pt x="10" y="20"/>
                      <a:pt x="10" y="19"/>
                    </a:cubicBezTo>
                    <a:cubicBezTo>
                      <a:pt x="10" y="17"/>
                      <a:pt x="11" y="15"/>
                      <a:pt x="8" y="13"/>
                    </a:cubicBezTo>
                    <a:cubicBezTo>
                      <a:pt x="2" y="9"/>
                      <a:pt x="2" y="2"/>
                      <a:pt x="3" y="0"/>
                    </a:cubicBezTo>
                    <a:cubicBezTo>
                      <a:pt x="3" y="0"/>
                      <a:pt x="3" y="0"/>
                      <a:pt x="3" y="0"/>
                    </a:cubicBezTo>
                    <a:cubicBezTo>
                      <a:pt x="3" y="2"/>
                      <a:pt x="3" y="9"/>
                      <a:pt x="9" y="13"/>
                    </a:cubicBezTo>
                    <a:cubicBezTo>
                      <a:pt x="12" y="15"/>
                      <a:pt x="12" y="17"/>
                      <a:pt x="12" y="19"/>
                    </a:cubicBezTo>
                    <a:cubicBezTo>
                      <a:pt x="12" y="20"/>
                      <a:pt x="12" y="21"/>
                      <a:pt x="11" y="21"/>
                    </a:cubicBezTo>
                    <a:cubicBezTo>
                      <a:pt x="11" y="22"/>
                      <a:pt x="11" y="22"/>
                      <a:pt x="11" y="22"/>
                    </a:cubicBezTo>
                    <a:cubicBezTo>
                      <a:pt x="11" y="22"/>
                      <a:pt x="11" y="22"/>
                      <a:pt x="11" y="22"/>
                    </a:cubicBezTo>
                    <a:cubicBezTo>
                      <a:pt x="11" y="22"/>
                      <a:pt x="13" y="27"/>
                      <a:pt x="10" y="29"/>
                    </a:cubicBezTo>
                    <a:cubicBezTo>
                      <a:pt x="7" y="31"/>
                      <a:pt x="9" y="38"/>
                      <a:pt x="10" y="44"/>
                    </a:cubicBezTo>
                    <a:cubicBezTo>
                      <a:pt x="10" y="47"/>
                      <a:pt x="11" y="50"/>
                      <a:pt x="11" y="51"/>
                    </a:cubicBezTo>
                    <a:cubicBezTo>
                      <a:pt x="11" y="56"/>
                      <a:pt x="6" y="58"/>
                      <a:pt x="3" y="58"/>
                    </a:cubicBezTo>
                    <a:cubicBezTo>
                      <a:pt x="1" y="59"/>
                      <a:pt x="1" y="59"/>
                      <a:pt x="1" y="59"/>
                    </a:cubicBezTo>
                    <a:cubicBezTo>
                      <a:pt x="1" y="59"/>
                      <a:pt x="1" y="59"/>
                      <a:pt x="1" y="59"/>
                    </a:cubicBezTo>
                    <a:cubicBezTo>
                      <a:pt x="0" y="59"/>
                      <a:pt x="0" y="59"/>
                      <a:pt x="0" y="59"/>
                    </a:cubicBezTo>
                    <a:lnTo>
                      <a:pt x="1" y="58"/>
                    </a:lnTo>
                    <a:close/>
                  </a:path>
                </a:pathLst>
              </a:custGeom>
              <a:solidFill>
                <a:srgbClr val="D6EAF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0" name="Google Shape;1050;p82"/>
              <p:cNvSpPr/>
              <p:nvPr/>
            </p:nvSpPr>
            <p:spPr>
              <a:xfrm>
                <a:off x="3198" y="675"/>
                <a:ext cx="0" cy="0"/>
              </a:xfrm>
              <a:prstGeom prst="ellipse">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1" name="Google Shape;1051;p82"/>
              <p:cNvSpPr/>
              <p:nvPr/>
            </p:nvSpPr>
            <p:spPr>
              <a:xfrm>
                <a:off x="3198" y="679"/>
                <a:ext cx="0" cy="0"/>
              </a:xfrm>
              <a:prstGeom prst="ellipse">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2" name="Google Shape;1052;p82"/>
              <p:cNvSpPr/>
              <p:nvPr/>
            </p:nvSpPr>
            <p:spPr>
              <a:xfrm>
                <a:off x="3198" y="677"/>
                <a:ext cx="0" cy="0"/>
              </a:xfrm>
              <a:prstGeom prst="rect">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3" name="Google Shape;1053;p82"/>
              <p:cNvSpPr/>
              <p:nvPr/>
            </p:nvSpPr>
            <p:spPr>
              <a:xfrm>
                <a:off x="3886" y="530"/>
                <a:ext cx="254" cy="158"/>
              </a:xfrm>
              <a:custGeom>
                <a:rect b="b" l="l" r="r" t="t"/>
                <a:pathLst>
                  <a:path extrusionOk="0" h="156" w="251">
                    <a:moveTo>
                      <a:pt x="221" y="0"/>
                    </a:moveTo>
                    <a:cubicBezTo>
                      <a:pt x="238" y="2"/>
                      <a:pt x="224" y="84"/>
                      <a:pt x="231" y="112"/>
                    </a:cubicBezTo>
                    <a:cubicBezTo>
                      <a:pt x="235" y="128"/>
                      <a:pt x="251" y="128"/>
                      <a:pt x="251" y="128"/>
                    </a:cubicBezTo>
                    <a:cubicBezTo>
                      <a:pt x="251" y="128"/>
                      <a:pt x="155" y="156"/>
                      <a:pt x="77" y="134"/>
                    </a:cubicBezTo>
                    <a:cubicBezTo>
                      <a:pt x="0" y="113"/>
                      <a:pt x="32" y="52"/>
                      <a:pt x="32" y="52"/>
                    </a:cubicBezTo>
                    <a:lnTo>
                      <a:pt x="221" y="0"/>
                    </a:lnTo>
                    <a:close/>
                  </a:path>
                </a:pathLst>
              </a:custGeom>
              <a:solidFill>
                <a:srgbClr val="D1D3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4" name="Google Shape;1054;p82"/>
              <p:cNvSpPr/>
              <p:nvPr/>
            </p:nvSpPr>
            <p:spPr>
              <a:xfrm>
                <a:off x="3883" y="593"/>
                <a:ext cx="139" cy="387"/>
              </a:xfrm>
              <a:custGeom>
                <a:rect b="b" l="l" r="r" t="t"/>
                <a:pathLst>
                  <a:path extrusionOk="0" h="387" w="139">
                    <a:moveTo>
                      <a:pt x="139" y="0"/>
                    </a:moveTo>
                    <a:lnTo>
                      <a:pt x="122" y="0"/>
                    </a:lnTo>
                    <a:lnTo>
                      <a:pt x="0" y="387"/>
                    </a:lnTo>
                    <a:lnTo>
                      <a:pt x="17" y="387"/>
                    </a:lnTo>
                    <a:lnTo>
                      <a:pt x="139" y="0"/>
                    </a:lnTo>
                    <a:close/>
                  </a:path>
                </a:pathLst>
              </a:custGeom>
              <a:solidFill>
                <a:srgbClr val="585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5" name="Google Shape;1055;p82"/>
              <p:cNvSpPr/>
              <p:nvPr/>
            </p:nvSpPr>
            <p:spPr>
              <a:xfrm>
                <a:off x="3981" y="593"/>
                <a:ext cx="139" cy="387"/>
              </a:xfrm>
              <a:custGeom>
                <a:rect b="b" l="l" r="r" t="t"/>
                <a:pathLst>
                  <a:path extrusionOk="0" h="387" w="139">
                    <a:moveTo>
                      <a:pt x="0" y="0"/>
                    </a:moveTo>
                    <a:lnTo>
                      <a:pt x="17" y="0"/>
                    </a:lnTo>
                    <a:lnTo>
                      <a:pt x="139" y="387"/>
                    </a:lnTo>
                    <a:lnTo>
                      <a:pt x="122" y="387"/>
                    </a:lnTo>
                    <a:lnTo>
                      <a:pt x="0" y="0"/>
                    </a:lnTo>
                    <a:close/>
                  </a:path>
                </a:pathLst>
              </a:custGeom>
              <a:solidFill>
                <a:srgbClr val="585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6" name="Google Shape;1056;p82"/>
              <p:cNvSpPr/>
              <p:nvPr/>
            </p:nvSpPr>
            <p:spPr>
              <a:xfrm>
                <a:off x="3893" y="558"/>
                <a:ext cx="300" cy="300"/>
              </a:xfrm>
              <a:prstGeom prst="rect">
                <a:avLst/>
              </a:prstGeom>
              <a:solidFill>
                <a:srgbClr val="585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7" name="Google Shape;1057;p82"/>
              <p:cNvSpPr/>
              <p:nvPr/>
            </p:nvSpPr>
            <p:spPr>
              <a:xfrm>
                <a:off x="3903" y="564"/>
                <a:ext cx="300" cy="300"/>
              </a:xfrm>
              <a:prstGeom prst="rect">
                <a:avLst/>
              </a:prstGeom>
              <a:solidFill>
                <a:srgbClr val="E6E7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8" name="Google Shape;1058;p82"/>
              <p:cNvSpPr/>
              <p:nvPr/>
            </p:nvSpPr>
            <p:spPr>
              <a:xfrm>
                <a:off x="3892" y="738"/>
                <a:ext cx="30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59" name="Google Shape;1059;p82"/>
              <p:cNvSpPr/>
              <p:nvPr/>
            </p:nvSpPr>
            <p:spPr>
              <a:xfrm>
                <a:off x="3929" y="594"/>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0" name="Google Shape;1060;p82"/>
              <p:cNvSpPr/>
              <p:nvPr/>
            </p:nvSpPr>
            <p:spPr>
              <a:xfrm>
                <a:off x="3924" y="687"/>
                <a:ext cx="30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1" name="Google Shape;1061;p82"/>
              <p:cNvSpPr/>
              <p:nvPr/>
            </p:nvSpPr>
            <p:spPr>
              <a:xfrm>
                <a:off x="3967" y="634"/>
                <a:ext cx="0" cy="0"/>
              </a:xfrm>
              <a:prstGeom prst="rect">
                <a:avLst/>
              </a:prstGeom>
              <a:solidFill>
                <a:srgbClr val="F9ED3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2" name="Google Shape;1062;p82"/>
              <p:cNvSpPr/>
              <p:nvPr/>
            </p:nvSpPr>
            <p:spPr>
              <a:xfrm>
                <a:off x="3988" y="619"/>
                <a:ext cx="0" cy="0"/>
              </a:xfrm>
              <a:prstGeom prst="rect">
                <a:avLst/>
              </a:prstGeom>
              <a:solidFill>
                <a:srgbClr val="F7941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3" name="Google Shape;1063;p82"/>
              <p:cNvSpPr/>
              <p:nvPr/>
            </p:nvSpPr>
            <p:spPr>
              <a:xfrm>
                <a:off x="4010" y="619"/>
                <a:ext cx="0" cy="0"/>
              </a:xfrm>
              <a:prstGeom prst="rect">
                <a:avLst/>
              </a:prstGeom>
              <a:solidFill>
                <a:srgbClr val="27AA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4" name="Google Shape;1064;p82"/>
              <p:cNvSpPr/>
              <p:nvPr/>
            </p:nvSpPr>
            <p:spPr>
              <a:xfrm>
                <a:off x="4030" y="616"/>
                <a:ext cx="0" cy="0"/>
              </a:xfrm>
              <a:prstGeom prst="rect">
                <a:avLst/>
              </a:prstGeom>
              <a:solidFill>
                <a:srgbClr val="ED1C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5" name="Google Shape;1065;p82"/>
              <p:cNvSpPr/>
              <p:nvPr/>
            </p:nvSpPr>
            <p:spPr>
              <a:xfrm>
                <a:off x="4052" y="604"/>
                <a:ext cx="0" cy="0"/>
              </a:xfrm>
              <a:prstGeom prst="rect">
                <a:avLst/>
              </a:prstGeom>
              <a:solidFill>
                <a:srgbClr val="662D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6" name="Google Shape;1066;p82"/>
              <p:cNvSpPr/>
              <p:nvPr/>
            </p:nvSpPr>
            <p:spPr>
              <a:xfrm>
                <a:off x="3944" y="644"/>
                <a:ext cx="0" cy="0"/>
              </a:xfrm>
              <a:prstGeom prst="rect">
                <a:avLst/>
              </a:prstGeom>
              <a:solidFill>
                <a:srgbClr val="8DC6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7" name="Google Shape;1067;p82"/>
              <p:cNvSpPr/>
              <p:nvPr/>
            </p:nvSpPr>
            <p:spPr>
              <a:xfrm>
                <a:off x="3938"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8" name="Google Shape;1068;p82"/>
              <p:cNvSpPr/>
              <p:nvPr/>
            </p:nvSpPr>
            <p:spPr>
              <a:xfrm>
                <a:off x="3947"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69" name="Google Shape;1069;p82"/>
              <p:cNvSpPr/>
              <p:nvPr/>
            </p:nvSpPr>
            <p:spPr>
              <a:xfrm>
                <a:off x="3957"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0" name="Google Shape;1070;p82"/>
              <p:cNvSpPr/>
              <p:nvPr/>
            </p:nvSpPr>
            <p:spPr>
              <a:xfrm>
                <a:off x="3967"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1" name="Google Shape;1071;p82"/>
              <p:cNvSpPr/>
              <p:nvPr/>
            </p:nvSpPr>
            <p:spPr>
              <a:xfrm>
                <a:off x="3977"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2" name="Google Shape;1072;p82"/>
              <p:cNvSpPr/>
              <p:nvPr/>
            </p:nvSpPr>
            <p:spPr>
              <a:xfrm>
                <a:off x="3986"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3" name="Google Shape;1073;p82"/>
              <p:cNvSpPr/>
              <p:nvPr/>
            </p:nvSpPr>
            <p:spPr>
              <a:xfrm>
                <a:off x="3995"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4" name="Google Shape;1074;p82"/>
              <p:cNvSpPr/>
              <p:nvPr/>
            </p:nvSpPr>
            <p:spPr>
              <a:xfrm>
                <a:off x="4005"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5" name="Google Shape;1075;p82"/>
              <p:cNvSpPr/>
              <p:nvPr/>
            </p:nvSpPr>
            <p:spPr>
              <a:xfrm>
                <a:off x="4014"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6" name="Google Shape;1076;p82"/>
              <p:cNvSpPr/>
              <p:nvPr/>
            </p:nvSpPr>
            <p:spPr>
              <a:xfrm>
                <a:off x="4023"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7" name="Google Shape;1077;p82"/>
              <p:cNvSpPr/>
              <p:nvPr/>
            </p:nvSpPr>
            <p:spPr>
              <a:xfrm>
                <a:off x="4033"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8" name="Google Shape;1078;p82"/>
              <p:cNvSpPr/>
              <p:nvPr/>
            </p:nvSpPr>
            <p:spPr>
              <a:xfrm>
                <a:off x="4043"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79" name="Google Shape;1079;p82"/>
              <p:cNvSpPr/>
              <p:nvPr/>
            </p:nvSpPr>
            <p:spPr>
              <a:xfrm>
                <a:off x="4052"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0" name="Google Shape;1080;p82"/>
              <p:cNvSpPr/>
              <p:nvPr/>
            </p:nvSpPr>
            <p:spPr>
              <a:xfrm>
                <a:off x="4062"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1" name="Google Shape;1081;p82"/>
              <p:cNvSpPr/>
              <p:nvPr/>
            </p:nvSpPr>
            <p:spPr>
              <a:xfrm>
                <a:off x="4071" y="68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2" name="Google Shape;1082;p82"/>
              <p:cNvSpPr/>
              <p:nvPr/>
            </p:nvSpPr>
            <p:spPr>
              <a:xfrm>
                <a:off x="3924" y="678"/>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3" name="Google Shape;1083;p82"/>
              <p:cNvSpPr/>
              <p:nvPr/>
            </p:nvSpPr>
            <p:spPr>
              <a:xfrm>
                <a:off x="3924" y="66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4" name="Google Shape;1084;p82"/>
              <p:cNvSpPr/>
              <p:nvPr/>
            </p:nvSpPr>
            <p:spPr>
              <a:xfrm>
                <a:off x="3924" y="659"/>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5" name="Google Shape;1085;p82"/>
              <p:cNvSpPr/>
              <p:nvPr/>
            </p:nvSpPr>
            <p:spPr>
              <a:xfrm>
                <a:off x="3924" y="650"/>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6" name="Google Shape;1086;p82"/>
              <p:cNvSpPr/>
              <p:nvPr/>
            </p:nvSpPr>
            <p:spPr>
              <a:xfrm>
                <a:off x="3924" y="641"/>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7" name="Google Shape;1087;p82"/>
              <p:cNvSpPr/>
              <p:nvPr/>
            </p:nvSpPr>
            <p:spPr>
              <a:xfrm>
                <a:off x="3924" y="631"/>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8" name="Google Shape;1088;p82"/>
              <p:cNvSpPr/>
              <p:nvPr/>
            </p:nvSpPr>
            <p:spPr>
              <a:xfrm>
                <a:off x="3924" y="622"/>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89" name="Google Shape;1089;p82"/>
              <p:cNvSpPr/>
              <p:nvPr/>
            </p:nvSpPr>
            <p:spPr>
              <a:xfrm>
                <a:off x="3924" y="612"/>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0" name="Google Shape;1090;p82"/>
              <p:cNvSpPr/>
              <p:nvPr/>
            </p:nvSpPr>
            <p:spPr>
              <a:xfrm>
                <a:off x="3924" y="602"/>
                <a:ext cx="0" cy="0"/>
              </a:xfrm>
              <a:prstGeom prst="rect">
                <a:avLst/>
              </a:pr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1" name="Google Shape;1091;p82"/>
              <p:cNvSpPr/>
              <p:nvPr/>
            </p:nvSpPr>
            <p:spPr>
              <a:xfrm>
                <a:off x="3890" y="530"/>
                <a:ext cx="231" cy="34"/>
              </a:xfrm>
              <a:custGeom>
                <a:rect b="b" l="l" r="r" t="t"/>
                <a:pathLst>
                  <a:path extrusionOk="0" h="33" w="229">
                    <a:moveTo>
                      <a:pt x="210" y="33"/>
                    </a:moveTo>
                    <a:cubicBezTo>
                      <a:pt x="210" y="33"/>
                      <a:pt x="229" y="22"/>
                      <a:pt x="218" y="0"/>
                    </a:cubicBezTo>
                    <a:cubicBezTo>
                      <a:pt x="14" y="12"/>
                      <a:pt x="14" y="12"/>
                      <a:pt x="14" y="12"/>
                    </a:cubicBezTo>
                    <a:cubicBezTo>
                      <a:pt x="14" y="12"/>
                      <a:pt x="0" y="22"/>
                      <a:pt x="13" y="33"/>
                    </a:cubicBezTo>
                    <a:lnTo>
                      <a:pt x="210" y="33"/>
                    </a:lnTo>
                    <a:close/>
                  </a:path>
                </a:pathLst>
              </a:custGeom>
              <a:solidFill>
                <a:srgbClr val="F1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2" name="Google Shape;1092;p82"/>
              <p:cNvSpPr/>
              <p:nvPr/>
            </p:nvSpPr>
            <p:spPr>
              <a:xfrm>
                <a:off x="3501" y="735"/>
                <a:ext cx="7" cy="5"/>
              </a:xfrm>
              <a:custGeom>
                <a:rect b="b" l="l" r="r" t="t"/>
                <a:pathLst>
                  <a:path extrusionOk="0" h="5" w="7">
                    <a:moveTo>
                      <a:pt x="2" y="1"/>
                    </a:moveTo>
                    <a:cubicBezTo>
                      <a:pt x="1" y="3"/>
                      <a:pt x="1" y="2"/>
                      <a:pt x="0" y="2"/>
                    </a:cubicBezTo>
                    <a:cubicBezTo>
                      <a:pt x="0" y="2"/>
                      <a:pt x="0" y="2"/>
                      <a:pt x="0" y="2"/>
                    </a:cubicBezTo>
                    <a:cubicBezTo>
                      <a:pt x="0" y="2"/>
                      <a:pt x="0" y="2"/>
                      <a:pt x="0" y="2"/>
                    </a:cubicBezTo>
                    <a:cubicBezTo>
                      <a:pt x="0" y="2"/>
                      <a:pt x="0" y="2"/>
                      <a:pt x="0" y="2"/>
                    </a:cubicBezTo>
                    <a:cubicBezTo>
                      <a:pt x="0" y="2"/>
                      <a:pt x="0" y="2"/>
                      <a:pt x="0" y="2"/>
                    </a:cubicBezTo>
                    <a:cubicBezTo>
                      <a:pt x="1" y="3"/>
                      <a:pt x="1" y="2"/>
                      <a:pt x="2" y="3"/>
                    </a:cubicBezTo>
                    <a:cubicBezTo>
                      <a:pt x="3" y="5"/>
                      <a:pt x="7" y="4"/>
                      <a:pt x="7" y="4"/>
                    </a:cubicBezTo>
                    <a:cubicBezTo>
                      <a:pt x="7" y="2"/>
                      <a:pt x="7" y="2"/>
                      <a:pt x="7" y="2"/>
                    </a:cubicBezTo>
                    <a:cubicBezTo>
                      <a:pt x="7" y="2"/>
                      <a:pt x="7" y="2"/>
                      <a:pt x="7" y="2"/>
                    </a:cubicBezTo>
                    <a:cubicBezTo>
                      <a:pt x="7" y="2"/>
                      <a:pt x="7" y="2"/>
                      <a:pt x="7" y="2"/>
                    </a:cubicBezTo>
                    <a:cubicBezTo>
                      <a:pt x="7" y="0"/>
                      <a:pt x="7" y="0"/>
                      <a:pt x="7" y="0"/>
                    </a:cubicBezTo>
                    <a:cubicBezTo>
                      <a:pt x="7" y="0"/>
                      <a:pt x="3" y="0"/>
                      <a:pt x="2" y="1"/>
                    </a:cubicBezTo>
                  </a:path>
                </a:pathLst>
              </a:custGeom>
              <a:solidFill>
                <a:srgbClr val="F7BA1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3" name="Google Shape;1093;p82"/>
              <p:cNvSpPr/>
              <p:nvPr/>
            </p:nvSpPr>
            <p:spPr>
              <a:xfrm>
                <a:off x="3505" y="737"/>
                <a:ext cx="0" cy="0"/>
              </a:xfrm>
              <a:prstGeom prst="rect">
                <a:avLst/>
              </a:prstGeom>
              <a:solidFill>
                <a:srgbClr val="553E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4" name="Google Shape;1094;p82"/>
              <p:cNvSpPr/>
              <p:nvPr/>
            </p:nvSpPr>
            <p:spPr>
              <a:xfrm>
                <a:off x="3508" y="735"/>
                <a:ext cx="0" cy="0"/>
              </a:xfrm>
              <a:prstGeom prst="rect">
                <a:avLst/>
              </a:prstGeom>
              <a:solidFill>
                <a:srgbClr val="585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5" name="Google Shape;1095;p82"/>
              <p:cNvSpPr/>
              <p:nvPr/>
            </p:nvSpPr>
            <p:spPr>
              <a:xfrm>
                <a:off x="3532" y="735"/>
                <a:ext cx="13" cy="4"/>
              </a:xfrm>
              <a:custGeom>
                <a:rect b="b" l="l" r="r" t="t"/>
                <a:pathLst>
                  <a:path extrusionOk="0" h="4" w="12">
                    <a:moveTo>
                      <a:pt x="10" y="0"/>
                    </a:moveTo>
                    <a:cubicBezTo>
                      <a:pt x="0" y="0"/>
                      <a:pt x="0" y="0"/>
                      <a:pt x="0" y="0"/>
                    </a:cubicBezTo>
                    <a:cubicBezTo>
                      <a:pt x="0" y="4"/>
                      <a:pt x="0" y="4"/>
                      <a:pt x="0" y="4"/>
                    </a:cubicBezTo>
                    <a:cubicBezTo>
                      <a:pt x="10" y="4"/>
                      <a:pt x="10" y="4"/>
                      <a:pt x="10" y="4"/>
                    </a:cubicBezTo>
                    <a:cubicBezTo>
                      <a:pt x="11" y="4"/>
                      <a:pt x="12" y="4"/>
                      <a:pt x="12" y="3"/>
                    </a:cubicBezTo>
                    <a:cubicBezTo>
                      <a:pt x="12" y="1"/>
                      <a:pt x="12" y="1"/>
                      <a:pt x="12" y="1"/>
                    </a:cubicBezTo>
                    <a:cubicBezTo>
                      <a:pt x="12" y="1"/>
                      <a:pt x="11" y="0"/>
                      <a:pt x="10" y="0"/>
                    </a:cubicBezTo>
                  </a:path>
                </a:pathLst>
              </a:custGeom>
              <a:solidFill>
                <a:srgbClr val="585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6" name="Google Shape;1096;p82"/>
              <p:cNvSpPr/>
              <p:nvPr/>
            </p:nvSpPr>
            <p:spPr>
              <a:xfrm>
                <a:off x="3531" y="735"/>
                <a:ext cx="0" cy="0"/>
              </a:xfrm>
              <a:prstGeom prst="ellipse">
                <a:avLst/>
              </a:prstGeom>
              <a:solidFill>
                <a:srgbClr val="4140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7" name="Google Shape;1097;p82"/>
              <p:cNvSpPr/>
              <p:nvPr/>
            </p:nvSpPr>
            <p:spPr>
              <a:xfrm>
                <a:off x="3535" y="735"/>
                <a:ext cx="0" cy="0"/>
              </a:xfrm>
              <a:prstGeom prst="rect">
                <a:avLst/>
              </a:prstGeom>
              <a:solidFill>
                <a:srgbClr val="F7BA1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8" name="Google Shape;1098;p82"/>
              <p:cNvSpPr/>
              <p:nvPr/>
            </p:nvSpPr>
            <p:spPr>
              <a:xfrm>
                <a:off x="3521" y="739"/>
                <a:ext cx="21" cy="1"/>
              </a:xfrm>
              <a:custGeom>
                <a:rect b="b" l="l" r="r" t="t"/>
                <a:pathLst>
                  <a:path extrusionOk="0" h="1" w="21">
                    <a:moveTo>
                      <a:pt x="19" y="1"/>
                    </a:moveTo>
                    <a:cubicBezTo>
                      <a:pt x="19" y="1"/>
                      <a:pt x="6" y="1"/>
                      <a:pt x="4" y="1"/>
                    </a:cubicBezTo>
                    <a:cubicBezTo>
                      <a:pt x="2" y="1"/>
                      <a:pt x="1" y="0"/>
                      <a:pt x="1" y="1"/>
                    </a:cubicBezTo>
                    <a:cubicBezTo>
                      <a:pt x="0" y="1"/>
                      <a:pt x="1" y="1"/>
                      <a:pt x="1" y="1"/>
                    </a:cubicBezTo>
                    <a:cubicBezTo>
                      <a:pt x="2" y="0"/>
                      <a:pt x="2" y="1"/>
                      <a:pt x="8" y="1"/>
                    </a:cubicBezTo>
                    <a:cubicBezTo>
                      <a:pt x="14" y="1"/>
                      <a:pt x="21" y="1"/>
                      <a:pt x="19" y="1"/>
                    </a:cubicBezTo>
                  </a:path>
                </a:pathLst>
              </a:custGeom>
              <a:solidFill>
                <a:srgbClr val="F7BA1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099" name="Google Shape;1099;p82"/>
              <p:cNvSpPr/>
              <p:nvPr/>
            </p:nvSpPr>
            <p:spPr>
              <a:xfrm>
                <a:off x="3552" y="678"/>
                <a:ext cx="16" cy="46"/>
              </a:xfrm>
              <a:custGeom>
                <a:rect b="b" l="l" r="r" t="t"/>
                <a:pathLst>
                  <a:path extrusionOk="0" h="45" w="16">
                    <a:moveTo>
                      <a:pt x="3" y="45"/>
                    </a:moveTo>
                    <a:cubicBezTo>
                      <a:pt x="2" y="45"/>
                      <a:pt x="2" y="45"/>
                      <a:pt x="1" y="45"/>
                    </a:cubicBezTo>
                    <a:cubicBezTo>
                      <a:pt x="1" y="45"/>
                      <a:pt x="0" y="45"/>
                      <a:pt x="0" y="44"/>
                    </a:cubicBezTo>
                    <a:cubicBezTo>
                      <a:pt x="0" y="42"/>
                      <a:pt x="12" y="3"/>
                      <a:pt x="12" y="3"/>
                    </a:cubicBezTo>
                    <a:cubicBezTo>
                      <a:pt x="15" y="0"/>
                      <a:pt x="15" y="0"/>
                      <a:pt x="15" y="0"/>
                    </a:cubicBezTo>
                    <a:cubicBezTo>
                      <a:pt x="16" y="4"/>
                      <a:pt x="16" y="4"/>
                      <a:pt x="16" y="4"/>
                    </a:cubicBezTo>
                    <a:cubicBezTo>
                      <a:pt x="16" y="4"/>
                      <a:pt x="4" y="43"/>
                      <a:pt x="3" y="45"/>
                    </a:cubicBezTo>
                    <a:close/>
                  </a:path>
                </a:pathLst>
              </a:custGeom>
              <a:solidFill>
                <a:srgbClr val="F0EDD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0" name="Google Shape;1100;p82"/>
              <p:cNvSpPr/>
              <p:nvPr/>
            </p:nvSpPr>
            <p:spPr>
              <a:xfrm>
                <a:off x="3552" y="681"/>
                <a:ext cx="16" cy="43"/>
              </a:xfrm>
              <a:custGeom>
                <a:rect b="b" l="l" r="r" t="t"/>
                <a:pathLst>
                  <a:path extrusionOk="0" h="42" w="16">
                    <a:moveTo>
                      <a:pt x="16" y="1"/>
                    </a:moveTo>
                    <a:cubicBezTo>
                      <a:pt x="16" y="1"/>
                      <a:pt x="16" y="1"/>
                      <a:pt x="16" y="1"/>
                    </a:cubicBezTo>
                    <a:cubicBezTo>
                      <a:pt x="15" y="2"/>
                      <a:pt x="14" y="2"/>
                      <a:pt x="14" y="1"/>
                    </a:cubicBezTo>
                    <a:cubicBezTo>
                      <a:pt x="13" y="1"/>
                      <a:pt x="13" y="1"/>
                      <a:pt x="12" y="0"/>
                    </a:cubicBezTo>
                    <a:cubicBezTo>
                      <a:pt x="11" y="3"/>
                      <a:pt x="0" y="39"/>
                      <a:pt x="0" y="41"/>
                    </a:cubicBezTo>
                    <a:cubicBezTo>
                      <a:pt x="0" y="42"/>
                      <a:pt x="1" y="42"/>
                      <a:pt x="1" y="42"/>
                    </a:cubicBezTo>
                    <a:cubicBezTo>
                      <a:pt x="2" y="42"/>
                      <a:pt x="2" y="42"/>
                      <a:pt x="3" y="42"/>
                    </a:cubicBezTo>
                    <a:cubicBezTo>
                      <a:pt x="4" y="40"/>
                      <a:pt x="16" y="1"/>
                      <a:pt x="16" y="1"/>
                    </a:cubicBezTo>
                    <a:close/>
                  </a:path>
                </a:pathLst>
              </a:custGeom>
              <a:solidFill>
                <a:srgbClr val="2E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1" name="Google Shape;1101;p82"/>
              <p:cNvSpPr/>
              <p:nvPr/>
            </p:nvSpPr>
            <p:spPr>
              <a:xfrm>
                <a:off x="3566" y="680"/>
                <a:ext cx="0" cy="0"/>
              </a:xfrm>
              <a:prstGeom prst="rect">
                <a:avLst/>
              </a:prstGeom>
              <a:solidFill>
                <a:srgbClr val="F0EDD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2" name="Google Shape;1102;p82"/>
              <p:cNvSpPr/>
              <p:nvPr/>
            </p:nvSpPr>
            <p:spPr>
              <a:xfrm>
                <a:off x="3566" y="678"/>
                <a:ext cx="1" cy="2"/>
              </a:xfrm>
              <a:custGeom>
                <a:rect b="b" l="l" r="r" t="t"/>
                <a:pathLst>
                  <a:path extrusionOk="0" h="2" w="1">
                    <a:moveTo>
                      <a:pt x="0" y="2"/>
                    </a:moveTo>
                    <a:cubicBezTo>
                      <a:pt x="0" y="2"/>
                      <a:pt x="1" y="2"/>
                      <a:pt x="1" y="2"/>
                    </a:cubicBezTo>
                    <a:cubicBezTo>
                      <a:pt x="1" y="2"/>
                      <a:pt x="1" y="2"/>
                      <a:pt x="1" y="2"/>
                    </a:cubicBezTo>
                    <a:cubicBezTo>
                      <a:pt x="1" y="0"/>
                      <a:pt x="1" y="0"/>
                      <a:pt x="1" y="0"/>
                    </a:cubicBezTo>
                    <a:lnTo>
                      <a:pt x="0" y="2"/>
                    </a:lnTo>
                    <a:close/>
                  </a:path>
                </a:pathLst>
              </a:custGeom>
              <a:solidFill>
                <a:srgbClr val="2EB2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3" name="Google Shape;1103;p82"/>
              <p:cNvSpPr/>
              <p:nvPr/>
            </p:nvSpPr>
            <p:spPr>
              <a:xfrm>
                <a:off x="3558" y="686"/>
                <a:ext cx="2" cy="42"/>
              </a:xfrm>
              <a:custGeom>
                <a:rect b="b" l="l" r="r" t="t"/>
                <a:pathLst>
                  <a:path extrusionOk="0" h="41" w="2">
                    <a:moveTo>
                      <a:pt x="2" y="41"/>
                    </a:moveTo>
                    <a:cubicBezTo>
                      <a:pt x="1" y="0"/>
                      <a:pt x="1" y="0"/>
                      <a:pt x="1" y="0"/>
                    </a:cubicBezTo>
                    <a:cubicBezTo>
                      <a:pt x="1" y="1"/>
                      <a:pt x="0" y="1"/>
                      <a:pt x="0" y="1"/>
                    </a:cubicBezTo>
                    <a:cubicBezTo>
                      <a:pt x="2" y="41"/>
                      <a:pt x="2" y="41"/>
                      <a:pt x="2" y="41"/>
                    </a:cubicBezTo>
                    <a:close/>
                  </a:path>
                </a:pathLst>
              </a:custGeom>
              <a:solidFill>
                <a:srgbClr val="4765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4" name="Google Shape;1104;p82"/>
              <p:cNvSpPr/>
              <p:nvPr/>
            </p:nvSpPr>
            <p:spPr>
              <a:xfrm>
                <a:off x="3556" y="686"/>
                <a:ext cx="4" cy="42"/>
              </a:xfrm>
              <a:custGeom>
                <a:rect b="b" l="l" r="r" t="t"/>
                <a:pathLst>
                  <a:path extrusionOk="0" h="41" w="4">
                    <a:moveTo>
                      <a:pt x="1" y="41"/>
                    </a:moveTo>
                    <a:cubicBezTo>
                      <a:pt x="4" y="41"/>
                      <a:pt x="4" y="41"/>
                      <a:pt x="4" y="41"/>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cubicBezTo>
                      <a:pt x="0" y="1"/>
                      <a:pt x="0" y="1"/>
                      <a:pt x="0" y="2"/>
                    </a:cubicBezTo>
                    <a:cubicBezTo>
                      <a:pt x="0" y="2"/>
                      <a:pt x="0" y="2"/>
                      <a:pt x="0" y="2"/>
                    </a:cubicBezTo>
                    <a:cubicBezTo>
                      <a:pt x="0" y="2"/>
                      <a:pt x="0" y="2"/>
                      <a:pt x="0" y="2"/>
                    </a:cubicBezTo>
                    <a:cubicBezTo>
                      <a:pt x="0" y="2"/>
                      <a:pt x="0" y="2"/>
                      <a:pt x="0" y="2"/>
                    </a:cubicBezTo>
                    <a:lnTo>
                      <a:pt x="1" y="41"/>
                    </a:lnTo>
                    <a:close/>
                  </a:path>
                </a:pathLst>
              </a:custGeom>
              <a:solidFill>
                <a:srgbClr val="5C82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5" name="Google Shape;1105;p82"/>
              <p:cNvSpPr/>
              <p:nvPr/>
            </p:nvSpPr>
            <p:spPr>
              <a:xfrm>
                <a:off x="3555" y="687"/>
                <a:ext cx="2" cy="41"/>
              </a:xfrm>
              <a:custGeom>
                <a:rect b="b" l="l" r="r" t="t"/>
                <a:pathLst>
                  <a:path extrusionOk="0" h="40" w="2">
                    <a:moveTo>
                      <a:pt x="1" y="1"/>
                    </a:moveTo>
                    <a:cubicBezTo>
                      <a:pt x="1" y="0"/>
                      <a:pt x="0" y="0"/>
                      <a:pt x="0" y="0"/>
                    </a:cubicBezTo>
                    <a:cubicBezTo>
                      <a:pt x="1" y="40"/>
                      <a:pt x="1" y="40"/>
                      <a:pt x="1" y="40"/>
                    </a:cubicBezTo>
                    <a:cubicBezTo>
                      <a:pt x="2" y="40"/>
                      <a:pt x="2" y="40"/>
                      <a:pt x="2" y="40"/>
                    </a:cubicBezTo>
                    <a:lnTo>
                      <a:pt x="1" y="1"/>
                    </a:lnTo>
                    <a:close/>
                  </a:path>
                </a:pathLst>
              </a:custGeom>
              <a:solidFill>
                <a:srgbClr val="4765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6" name="Google Shape;1106;p82"/>
              <p:cNvSpPr/>
              <p:nvPr/>
            </p:nvSpPr>
            <p:spPr>
              <a:xfrm>
                <a:off x="3555" y="684"/>
                <a:ext cx="4" cy="4"/>
              </a:xfrm>
              <a:custGeom>
                <a:rect b="b" l="l" r="r" t="t"/>
                <a:pathLst>
                  <a:path extrusionOk="0" h="4" w="4">
                    <a:moveTo>
                      <a:pt x="0" y="3"/>
                    </a:moveTo>
                    <a:cubicBezTo>
                      <a:pt x="0" y="3"/>
                      <a:pt x="1" y="3"/>
                      <a:pt x="1" y="4"/>
                    </a:cubicBezTo>
                    <a:cubicBezTo>
                      <a:pt x="1" y="4"/>
                      <a:pt x="1" y="4"/>
                      <a:pt x="1" y="4"/>
                    </a:cubicBezTo>
                    <a:cubicBezTo>
                      <a:pt x="1" y="4"/>
                      <a:pt x="1" y="4"/>
                      <a:pt x="1" y="4"/>
                    </a:cubicBezTo>
                    <a:cubicBezTo>
                      <a:pt x="1" y="3"/>
                      <a:pt x="1" y="3"/>
                      <a:pt x="2" y="2"/>
                    </a:cubicBezTo>
                    <a:cubicBezTo>
                      <a:pt x="3" y="2"/>
                      <a:pt x="3" y="3"/>
                      <a:pt x="3" y="3"/>
                    </a:cubicBezTo>
                    <a:cubicBezTo>
                      <a:pt x="3" y="3"/>
                      <a:pt x="3" y="3"/>
                      <a:pt x="3" y="3"/>
                    </a:cubicBezTo>
                    <a:cubicBezTo>
                      <a:pt x="3" y="3"/>
                      <a:pt x="3" y="3"/>
                      <a:pt x="3" y="3"/>
                    </a:cubicBezTo>
                    <a:cubicBezTo>
                      <a:pt x="3" y="3"/>
                      <a:pt x="3" y="3"/>
                      <a:pt x="3" y="3"/>
                    </a:cubicBezTo>
                    <a:cubicBezTo>
                      <a:pt x="3" y="3"/>
                      <a:pt x="4" y="3"/>
                      <a:pt x="4" y="2"/>
                    </a:cubicBezTo>
                    <a:cubicBezTo>
                      <a:pt x="2" y="0"/>
                      <a:pt x="2" y="0"/>
                      <a:pt x="2" y="0"/>
                    </a:cubicBezTo>
                    <a:lnTo>
                      <a:pt x="0" y="3"/>
                    </a:lnTo>
                    <a:close/>
                  </a:path>
                </a:pathLst>
              </a:custGeom>
              <a:solidFill>
                <a:srgbClr val="F0EDD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7" name="Google Shape;1107;p82"/>
              <p:cNvSpPr/>
              <p:nvPr/>
            </p:nvSpPr>
            <p:spPr>
              <a:xfrm>
                <a:off x="3556" y="684"/>
                <a:ext cx="2" cy="1"/>
              </a:xfrm>
              <a:custGeom>
                <a:rect b="b" l="l" r="r" t="t"/>
                <a:pathLst>
                  <a:path extrusionOk="0" h="1" w="2">
                    <a:moveTo>
                      <a:pt x="2" y="1"/>
                    </a:moveTo>
                    <a:cubicBezTo>
                      <a:pt x="1" y="0"/>
                      <a:pt x="1" y="0"/>
                      <a:pt x="1" y="0"/>
                    </a:cubicBezTo>
                    <a:cubicBezTo>
                      <a:pt x="0" y="1"/>
                      <a:pt x="0" y="1"/>
                      <a:pt x="0" y="1"/>
                    </a:cubicBezTo>
                    <a:cubicBezTo>
                      <a:pt x="0" y="1"/>
                      <a:pt x="1" y="1"/>
                      <a:pt x="1" y="1"/>
                    </a:cubicBezTo>
                    <a:lnTo>
                      <a:pt x="2" y="1"/>
                    </a:lnTo>
                    <a:close/>
                  </a:path>
                </a:pathLst>
              </a:custGeom>
              <a:solidFill>
                <a:srgbClr val="4765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8" name="Google Shape;1108;p82"/>
              <p:cNvSpPr/>
              <p:nvPr/>
            </p:nvSpPr>
            <p:spPr>
              <a:xfrm>
                <a:off x="3560" y="728"/>
                <a:ext cx="1" cy="1"/>
              </a:xfrm>
              <a:custGeom>
                <a:rect b="b" l="l" r="r" t="t"/>
                <a:pathLst>
                  <a:path extrusionOk="0" h="1" w="1">
                    <a:moveTo>
                      <a:pt x="0" y="0"/>
                    </a:moveTo>
                    <a:lnTo>
                      <a:pt x="0" y="0"/>
                    </a:lnTo>
                    <a:lnTo>
                      <a:pt x="0" y="1"/>
                    </a:lnTo>
                    <a:lnTo>
                      <a:pt x="1" y="1"/>
                    </a:lnTo>
                    <a:lnTo>
                      <a:pt x="0" y="0"/>
                    </a:lnTo>
                    <a:close/>
                  </a:path>
                </a:pathLst>
              </a:custGeom>
              <a:solidFill>
                <a:srgbClr val="D75B4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09" name="Google Shape;1109;p82"/>
              <p:cNvSpPr/>
              <p:nvPr/>
            </p:nvSpPr>
            <p:spPr>
              <a:xfrm>
                <a:off x="3557" y="728"/>
                <a:ext cx="0" cy="0"/>
              </a:xfrm>
              <a:prstGeom prst="rect">
                <a:avLst/>
              </a:prstGeom>
              <a:solidFill>
                <a:srgbClr val="EF6A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0" name="Google Shape;1110;p82"/>
              <p:cNvSpPr/>
              <p:nvPr/>
            </p:nvSpPr>
            <p:spPr>
              <a:xfrm>
                <a:off x="3556" y="728"/>
                <a:ext cx="0" cy="0"/>
              </a:xfrm>
              <a:prstGeom prst="rect">
                <a:avLst/>
              </a:prstGeom>
              <a:solidFill>
                <a:srgbClr val="D75B4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1" name="Google Shape;1111;p82"/>
              <p:cNvSpPr/>
              <p:nvPr/>
            </p:nvSpPr>
            <p:spPr>
              <a:xfrm>
                <a:off x="3544" y="692"/>
                <a:ext cx="13" cy="39"/>
              </a:xfrm>
              <a:custGeom>
                <a:rect b="b" l="l" r="r" t="t"/>
                <a:pathLst>
                  <a:path extrusionOk="0" h="38" w="13">
                    <a:moveTo>
                      <a:pt x="0" y="0"/>
                    </a:moveTo>
                    <a:cubicBezTo>
                      <a:pt x="13" y="38"/>
                      <a:pt x="13" y="38"/>
                      <a:pt x="13" y="38"/>
                    </a:cubicBezTo>
                    <a:cubicBezTo>
                      <a:pt x="13" y="38"/>
                      <a:pt x="13" y="38"/>
                      <a:pt x="13" y="37"/>
                    </a:cubicBezTo>
                    <a:cubicBezTo>
                      <a:pt x="1" y="0"/>
                      <a:pt x="1" y="0"/>
                      <a:pt x="1" y="0"/>
                    </a:cubicBezTo>
                    <a:lnTo>
                      <a:pt x="0" y="0"/>
                    </a:lnTo>
                    <a:close/>
                  </a:path>
                </a:pathLst>
              </a:custGeom>
              <a:solidFill>
                <a:srgbClr val="009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2" name="Google Shape;1112;p82"/>
              <p:cNvSpPr/>
              <p:nvPr/>
            </p:nvSpPr>
            <p:spPr>
              <a:xfrm>
                <a:off x="3545" y="691"/>
                <a:ext cx="14" cy="40"/>
              </a:xfrm>
              <a:custGeom>
                <a:rect b="b" l="l" r="r" t="t"/>
                <a:pathLst>
                  <a:path extrusionOk="0" h="39" w="14">
                    <a:moveTo>
                      <a:pt x="2" y="0"/>
                    </a:moveTo>
                    <a:cubicBezTo>
                      <a:pt x="0" y="1"/>
                      <a:pt x="0" y="1"/>
                      <a:pt x="0" y="1"/>
                    </a:cubicBezTo>
                    <a:cubicBezTo>
                      <a:pt x="12" y="38"/>
                      <a:pt x="12" y="38"/>
                      <a:pt x="12" y="38"/>
                    </a:cubicBezTo>
                    <a:cubicBezTo>
                      <a:pt x="12" y="38"/>
                      <a:pt x="12" y="38"/>
                      <a:pt x="12" y="38"/>
                    </a:cubicBezTo>
                    <a:cubicBezTo>
                      <a:pt x="12" y="38"/>
                      <a:pt x="12" y="38"/>
                      <a:pt x="12" y="38"/>
                    </a:cubicBezTo>
                    <a:cubicBezTo>
                      <a:pt x="12" y="38"/>
                      <a:pt x="12" y="38"/>
                      <a:pt x="12" y="38"/>
                    </a:cubicBezTo>
                    <a:cubicBezTo>
                      <a:pt x="12" y="39"/>
                      <a:pt x="13" y="39"/>
                      <a:pt x="14" y="39"/>
                    </a:cubicBezTo>
                    <a:cubicBezTo>
                      <a:pt x="14" y="39"/>
                      <a:pt x="14" y="38"/>
                      <a:pt x="14" y="38"/>
                    </a:cubicBezTo>
                    <a:cubicBezTo>
                      <a:pt x="14" y="38"/>
                      <a:pt x="14" y="38"/>
                      <a:pt x="14" y="38"/>
                    </a:cubicBezTo>
                    <a:cubicBezTo>
                      <a:pt x="14" y="38"/>
                      <a:pt x="14" y="38"/>
                      <a:pt x="14" y="38"/>
                    </a:cubicBezTo>
                    <a:cubicBezTo>
                      <a:pt x="14" y="38"/>
                      <a:pt x="14" y="38"/>
                      <a:pt x="14" y="38"/>
                    </a:cubicBezTo>
                    <a:lnTo>
                      <a:pt x="2" y="0"/>
                    </a:lnTo>
                    <a:close/>
                  </a:path>
                </a:pathLst>
              </a:custGeom>
              <a:solidFill>
                <a:srgbClr val="59B3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3" name="Google Shape;1113;p82"/>
              <p:cNvSpPr/>
              <p:nvPr/>
            </p:nvSpPr>
            <p:spPr>
              <a:xfrm>
                <a:off x="3547" y="691"/>
                <a:ext cx="14" cy="39"/>
              </a:xfrm>
              <a:custGeom>
                <a:rect b="b" l="l" r="r" t="t"/>
                <a:pathLst>
                  <a:path extrusionOk="0" h="38" w="14">
                    <a:moveTo>
                      <a:pt x="12" y="38"/>
                    </a:moveTo>
                    <a:cubicBezTo>
                      <a:pt x="13" y="38"/>
                      <a:pt x="13" y="38"/>
                      <a:pt x="14" y="38"/>
                    </a:cubicBezTo>
                    <a:cubicBezTo>
                      <a:pt x="1" y="0"/>
                      <a:pt x="1" y="0"/>
                      <a:pt x="1" y="0"/>
                    </a:cubicBezTo>
                    <a:cubicBezTo>
                      <a:pt x="0" y="0"/>
                      <a:pt x="0" y="0"/>
                      <a:pt x="0" y="0"/>
                    </a:cubicBezTo>
                    <a:lnTo>
                      <a:pt x="12" y="38"/>
                    </a:lnTo>
                    <a:close/>
                  </a:path>
                </a:pathLst>
              </a:custGeom>
              <a:solidFill>
                <a:srgbClr val="009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4" name="Google Shape;1114;p82"/>
              <p:cNvSpPr/>
              <p:nvPr/>
            </p:nvSpPr>
            <p:spPr>
              <a:xfrm>
                <a:off x="3557" y="730"/>
                <a:ext cx="4" cy="3"/>
              </a:xfrm>
              <a:custGeom>
                <a:rect b="b" l="l" r="r" t="t"/>
                <a:pathLst>
                  <a:path extrusionOk="0" h="3" w="4">
                    <a:moveTo>
                      <a:pt x="4" y="0"/>
                    </a:moveTo>
                    <a:cubicBezTo>
                      <a:pt x="3" y="0"/>
                      <a:pt x="3" y="0"/>
                      <a:pt x="2" y="0"/>
                    </a:cubicBezTo>
                    <a:cubicBezTo>
                      <a:pt x="2" y="0"/>
                      <a:pt x="2" y="0"/>
                      <a:pt x="2" y="0"/>
                    </a:cubicBezTo>
                    <a:cubicBezTo>
                      <a:pt x="2" y="0"/>
                      <a:pt x="2" y="0"/>
                      <a:pt x="2" y="0"/>
                    </a:cubicBezTo>
                    <a:cubicBezTo>
                      <a:pt x="2" y="0"/>
                      <a:pt x="2" y="1"/>
                      <a:pt x="2" y="1"/>
                    </a:cubicBezTo>
                    <a:cubicBezTo>
                      <a:pt x="1" y="1"/>
                      <a:pt x="0" y="1"/>
                      <a:pt x="0" y="0"/>
                    </a:cubicBezTo>
                    <a:cubicBezTo>
                      <a:pt x="0" y="0"/>
                      <a:pt x="0" y="0"/>
                      <a:pt x="0" y="0"/>
                    </a:cubicBezTo>
                    <a:cubicBezTo>
                      <a:pt x="0" y="0"/>
                      <a:pt x="0" y="0"/>
                      <a:pt x="0" y="0"/>
                    </a:cubicBezTo>
                    <a:cubicBezTo>
                      <a:pt x="0" y="0"/>
                      <a:pt x="0" y="0"/>
                      <a:pt x="0" y="0"/>
                    </a:cubicBezTo>
                    <a:cubicBezTo>
                      <a:pt x="0" y="1"/>
                      <a:pt x="0" y="1"/>
                      <a:pt x="0" y="1"/>
                    </a:cubicBezTo>
                    <a:cubicBezTo>
                      <a:pt x="2" y="3"/>
                      <a:pt x="2" y="3"/>
                      <a:pt x="2" y="3"/>
                    </a:cubicBezTo>
                    <a:lnTo>
                      <a:pt x="4" y="0"/>
                    </a:lnTo>
                    <a:close/>
                  </a:path>
                </a:pathLst>
              </a:custGeom>
              <a:solidFill>
                <a:srgbClr val="F0EDD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5" name="Google Shape;1115;p82"/>
              <p:cNvSpPr/>
              <p:nvPr/>
            </p:nvSpPr>
            <p:spPr>
              <a:xfrm>
                <a:off x="3558" y="732"/>
                <a:ext cx="2" cy="1"/>
              </a:xfrm>
              <a:custGeom>
                <a:rect b="b" l="l" r="r" t="t"/>
                <a:pathLst>
                  <a:path extrusionOk="0" h="1" w="2">
                    <a:moveTo>
                      <a:pt x="0" y="0"/>
                    </a:moveTo>
                    <a:lnTo>
                      <a:pt x="1" y="1"/>
                    </a:lnTo>
                    <a:lnTo>
                      <a:pt x="2" y="0"/>
                    </a:lnTo>
                    <a:lnTo>
                      <a:pt x="1" y="0"/>
                    </a:lnTo>
                    <a:lnTo>
                      <a:pt x="0" y="0"/>
                    </a:lnTo>
                    <a:close/>
                  </a:path>
                </a:pathLst>
              </a:custGeom>
              <a:solidFill>
                <a:srgbClr val="4765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6" name="Google Shape;1116;p82"/>
              <p:cNvSpPr/>
              <p:nvPr/>
            </p:nvSpPr>
            <p:spPr>
              <a:xfrm>
                <a:off x="3542" y="691"/>
                <a:ext cx="3" cy="1"/>
              </a:xfrm>
              <a:custGeom>
                <a:rect b="b" l="l" r="r" t="t"/>
                <a:pathLst>
                  <a:path extrusionOk="0" h="1" w="3">
                    <a:moveTo>
                      <a:pt x="2" y="1"/>
                    </a:moveTo>
                    <a:lnTo>
                      <a:pt x="3" y="1"/>
                    </a:lnTo>
                    <a:lnTo>
                      <a:pt x="2" y="0"/>
                    </a:lnTo>
                    <a:lnTo>
                      <a:pt x="0" y="0"/>
                    </a:lnTo>
                    <a:lnTo>
                      <a:pt x="2" y="1"/>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7" name="Google Shape;1117;p82"/>
              <p:cNvSpPr/>
              <p:nvPr/>
            </p:nvSpPr>
            <p:spPr>
              <a:xfrm>
                <a:off x="3544" y="690"/>
                <a:ext cx="3" cy="2"/>
              </a:xfrm>
              <a:custGeom>
                <a:rect b="b" l="l" r="r" t="t"/>
                <a:pathLst>
                  <a:path extrusionOk="0" h="2" w="3">
                    <a:moveTo>
                      <a:pt x="1" y="2"/>
                    </a:moveTo>
                    <a:lnTo>
                      <a:pt x="3" y="1"/>
                    </a:lnTo>
                    <a:lnTo>
                      <a:pt x="3" y="0"/>
                    </a:lnTo>
                    <a:lnTo>
                      <a:pt x="0" y="1"/>
                    </a:lnTo>
                    <a:lnTo>
                      <a:pt x="1" y="2"/>
                    </a:lnTo>
                    <a:close/>
                  </a:path>
                </a:pathLst>
              </a:custGeom>
              <a:solidFill>
                <a:srgbClr val="B3B3B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8" name="Google Shape;1118;p82"/>
              <p:cNvSpPr/>
              <p:nvPr/>
            </p:nvSpPr>
            <p:spPr>
              <a:xfrm>
                <a:off x="3547" y="690"/>
                <a:ext cx="1" cy="1"/>
              </a:xfrm>
              <a:custGeom>
                <a:rect b="b" l="l" r="r" t="t"/>
                <a:pathLst>
                  <a:path extrusionOk="0" h="1" w="1">
                    <a:moveTo>
                      <a:pt x="0" y="1"/>
                    </a:moveTo>
                    <a:lnTo>
                      <a:pt x="1" y="1"/>
                    </a:lnTo>
                    <a:lnTo>
                      <a:pt x="0" y="0"/>
                    </a:lnTo>
                    <a:lnTo>
                      <a:pt x="0" y="0"/>
                    </a:lnTo>
                    <a:lnTo>
                      <a:pt x="0" y="1"/>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19" name="Google Shape;1119;p82"/>
              <p:cNvSpPr/>
              <p:nvPr/>
            </p:nvSpPr>
            <p:spPr>
              <a:xfrm>
                <a:off x="3547" y="680"/>
                <a:ext cx="5" cy="10"/>
              </a:xfrm>
              <a:custGeom>
                <a:rect b="b" l="l" r="r" t="t"/>
                <a:pathLst>
                  <a:path extrusionOk="0" h="10" w="5">
                    <a:moveTo>
                      <a:pt x="0" y="2"/>
                    </a:moveTo>
                    <a:cubicBezTo>
                      <a:pt x="0" y="0"/>
                      <a:pt x="2" y="0"/>
                      <a:pt x="2" y="1"/>
                    </a:cubicBezTo>
                    <a:cubicBezTo>
                      <a:pt x="3" y="4"/>
                      <a:pt x="4" y="6"/>
                      <a:pt x="5" y="9"/>
                    </a:cubicBezTo>
                    <a:cubicBezTo>
                      <a:pt x="4" y="9"/>
                      <a:pt x="3" y="10"/>
                      <a:pt x="2" y="10"/>
                    </a:cubicBezTo>
                    <a:cubicBezTo>
                      <a:pt x="1" y="7"/>
                      <a:pt x="1" y="5"/>
                      <a:pt x="0" y="2"/>
                    </a:cubicBezTo>
                    <a:close/>
                  </a:path>
                </a:pathLst>
              </a:custGeom>
              <a:solidFill>
                <a:srgbClr val="F3E8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0" name="Google Shape;1120;p82"/>
              <p:cNvSpPr/>
              <p:nvPr/>
            </p:nvSpPr>
            <p:spPr>
              <a:xfrm>
                <a:off x="3549" y="689"/>
                <a:ext cx="13" cy="39"/>
              </a:xfrm>
              <a:custGeom>
                <a:rect b="b" l="l" r="r" t="t"/>
                <a:pathLst>
                  <a:path extrusionOk="0" h="38" w="13">
                    <a:moveTo>
                      <a:pt x="9" y="34"/>
                    </a:moveTo>
                    <a:cubicBezTo>
                      <a:pt x="11" y="38"/>
                      <a:pt x="13" y="38"/>
                      <a:pt x="12" y="33"/>
                    </a:cubicBezTo>
                    <a:cubicBezTo>
                      <a:pt x="10" y="26"/>
                      <a:pt x="5" y="7"/>
                      <a:pt x="3" y="0"/>
                    </a:cubicBezTo>
                    <a:cubicBezTo>
                      <a:pt x="2" y="0"/>
                      <a:pt x="1" y="0"/>
                      <a:pt x="0" y="1"/>
                    </a:cubicBezTo>
                    <a:cubicBezTo>
                      <a:pt x="2" y="8"/>
                      <a:pt x="7" y="27"/>
                      <a:pt x="9" y="34"/>
                    </a:cubicBezTo>
                    <a:close/>
                  </a:path>
                </a:pathLst>
              </a:custGeom>
              <a:solidFill>
                <a:srgbClr val="E2C59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1" name="Google Shape;1121;p82"/>
              <p:cNvSpPr/>
              <p:nvPr/>
            </p:nvSpPr>
            <p:spPr>
              <a:xfrm>
                <a:off x="3548" y="688"/>
                <a:ext cx="4" cy="2"/>
              </a:xfrm>
              <a:custGeom>
                <a:rect b="b" l="l" r="r" t="t"/>
                <a:pathLst>
                  <a:path extrusionOk="0" h="2" w="4">
                    <a:moveTo>
                      <a:pt x="1" y="2"/>
                    </a:moveTo>
                    <a:lnTo>
                      <a:pt x="4" y="1"/>
                    </a:lnTo>
                    <a:lnTo>
                      <a:pt x="4" y="0"/>
                    </a:lnTo>
                    <a:lnTo>
                      <a:pt x="0" y="1"/>
                    </a:lnTo>
                    <a:lnTo>
                      <a:pt x="1" y="2"/>
                    </a:lnTo>
                    <a:close/>
                  </a:path>
                </a:pathLst>
              </a:custGeom>
              <a:solidFill>
                <a:srgbClr val="BDA7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2" name="Google Shape;1122;p82"/>
              <p:cNvSpPr/>
              <p:nvPr/>
            </p:nvSpPr>
            <p:spPr>
              <a:xfrm>
                <a:off x="3549" y="682"/>
                <a:ext cx="3" cy="6"/>
              </a:xfrm>
              <a:custGeom>
                <a:rect b="b" l="l" r="r" t="t"/>
                <a:pathLst>
                  <a:path extrusionOk="0" h="6" w="3">
                    <a:moveTo>
                      <a:pt x="0" y="0"/>
                    </a:moveTo>
                    <a:cubicBezTo>
                      <a:pt x="1" y="6"/>
                      <a:pt x="1" y="6"/>
                      <a:pt x="1" y="6"/>
                    </a:cubicBezTo>
                    <a:cubicBezTo>
                      <a:pt x="3" y="6"/>
                      <a:pt x="3" y="6"/>
                      <a:pt x="3" y="6"/>
                    </a:cubicBezTo>
                    <a:cubicBezTo>
                      <a:pt x="2" y="4"/>
                      <a:pt x="1" y="0"/>
                      <a:pt x="1" y="0"/>
                    </a:cubicBez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3" name="Google Shape;1123;p82"/>
              <p:cNvSpPr/>
              <p:nvPr/>
            </p:nvSpPr>
            <p:spPr>
              <a:xfrm>
                <a:off x="3551" y="689"/>
                <a:ext cx="10" cy="38"/>
              </a:xfrm>
              <a:custGeom>
                <a:rect b="b" l="l" r="r" t="t"/>
                <a:pathLst>
                  <a:path extrusionOk="0" h="37" w="10">
                    <a:moveTo>
                      <a:pt x="0" y="0"/>
                    </a:moveTo>
                    <a:cubicBezTo>
                      <a:pt x="9" y="37"/>
                      <a:pt x="9" y="37"/>
                      <a:pt x="9" y="37"/>
                    </a:cubicBezTo>
                    <a:cubicBezTo>
                      <a:pt x="10" y="37"/>
                      <a:pt x="10" y="36"/>
                      <a:pt x="10" y="33"/>
                    </a:cubicBezTo>
                    <a:cubicBezTo>
                      <a:pt x="8" y="26"/>
                      <a:pt x="3" y="7"/>
                      <a:pt x="1" y="0"/>
                    </a:cubicBezTo>
                    <a:lnTo>
                      <a:pt x="0" y="0"/>
                    </a:lnTo>
                    <a:close/>
                  </a:path>
                </a:pathLst>
              </a:custGeom>
              <a:solidFill>
                <a:srgbClr val="E9D6B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4" name="Google Shape;1124;p82"/>
              <p:cNvSpPr/>
              <p:nvPr/>
            </p:nvSpPr>
            <p:spPr>
              <a:xfrm>
                <a:off x="3550" y="688"/>
                <a:ext cx="2" cy="1"/>
              </a:xfrm>
              <a:custGeom>
                <a:rect b="b" l="l" r="r" t="t"/>
                <a:pathLst>
                  <a:path extrusionOk="0" h="1" w="2">
                    <a:moveTo>
                      <a:pt x="1" y="1"/>
                    </a:moveTo>
                    <a:lnTo>
                      <a:pt x="2" y="1"/>
                    </a:lnTo>
                    <a:lnTo>
                      <a:pt x="2" y="1"/>
                    </a:lnTo>
                    <a:lnTo>
                      <a:pt x="2" y="0"/>
                    </a:lnTo>
                    <a:lnTo>
                      <a:pt x="2" y="0"/>
                    </a:lnTo>
                    <a:lnTo>
                      <a:pt x="0" y="0"/>
                    </a:lnTo>
                    <a:lnTo>
                      <a:pt x="1" y="1"/>
                    </a:lnTo>
                    <a:close/>
                  </a:path>
                </a:pathLst>
              </a:custGeom>
              <a:solidFill>
                <a:srgbClr val="CFB48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5" name="Google Shape;1125;p82"/>
              <p:cNvSpPr/>
              <p:nvPr/>
            </p:nvSpPr>
            <p:spPr>
              <a:xfrm>
                <a:off x="3545" y="674"/>
                <a:ext cx="5" cy="9"/>
              </a:xfrm>
              <a:custGeom>
                <a:rect b="b" l="l" r="r" t="t"/>
                <a:pathLst>
                  <a:path extrusionOk="0" h="9" w="5">
                    <a:moveTo>
                      <a:pt x="3" y="9"/>
                    </a:moveTo>
                    <a:cubicBezTo>
                      <a:pt x="5" y="8"/>
                      <a:pt x="5" y="8"/>
                      <a:pt x="5" y="8"/>
                    </a:cubicBezTo>
                    <a:cubicBezTo>
                      <a:pt x="5" y="7"/>
                      <a:pt x="5" y="6"/>
                      <a:pt x="4" y="5"/>
                    </a:cubicBezTo>
                    <a:cubicBezTo>
                      <a:pt x="4" y="4"/>
                      <a:pt x="4" y="3"/>
                      <a:pt x="4" y="3"/>
                    </a:cubicBezTo>
                    <a:cubicBezTo>
                      <a:pt x="3" y="2"/>
                      <a:pt x="2" y="1"/>
                      <a:pt x="2" y="0"/>
                    </a:cubicBezTo>
                    <a:cubicBezTo>
                      <a:pt x="2" y="0"/>
                      <a:pt x="0" y="1"/>
                      <a:pt x="1" y="4"/>
                    </a:cubicBezTo>
                    <a:cubicBezTo>
                      <a:pt x="1" y="5"/>
                      <a:pt x="1" y="5"/>
                      <a:pt x="1" y="6"/>
                    </a:cubicBezTo>
                    <a:cubicBezTo>
                      <a:pt x="1" y="7"/>
                      <a:pt x="2" y="8"/>
                      <a:pt x="3" y="9"/>
                    </a:cubicBezTo>
                    <a:close/>
                  </a:path>
                </a:pathLst>
              </a:custGeom>
              <a:solidFill>
                <a:srgbClr val="E2C59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6" name="Google Shape;1126;p82"/>
              <p:cNvSpPr/>
              <p:nvPr/>
            </p:nvSpPr>
            <p:spPr>
              <a:xfrm>
                <a:off x="3546" y="674"/>
                <a:ext cx="4" cy="8"/>
              </a:xfrm>
              <a:custGeom>
                <a:rect b="b" l="l" r="r" t="t"/>
                <a:pathLst>
                  <a:path extrusionOk="0" h="8" w="4">
                    <a:moveTo>
                      <a:pt x="3" y="8"/>
                    </a:moveTo>
                    <a:cubicBezTo>
                      <a:pt x="3" y="8"/>
                      <a:pt x="3" y="8"/>
                      <a:pt x="3" y="8"/>
                    </a:cubicBezTo>
                    <a:cubicBezTo>
                      <a:pt x="4" y="8"/>
                      <a:pt x="4" y="8"/>
                      <a:pt x="4" y="8"/>
                    </a:cubicBezTo>
                    <a:cubicBezTo>
                      <a:pt x="4" y="7"/>
                      <a:pt x="4" y="6"/>
                      <a:pt x="3" y="5"/>
                    </a:cubicBezTo>
                    <a:cubicBezTo>
                      <a:pt x="3" y="4"/>
                      <a:pt x="3" y="3"/>
                      <a:pt x="3" y="3"/>
                    </a:cubicBezTo>
                    <a:cubicBezTo>
                      <a:pt x="2" y="2"/>
                      <a:pt x="1" y="1"/>
                      <a:pt x="1" y="0"/>
                    </a:cubicBezTo>
                    <a:cubicBezTo>
                      <a:pt x="1" y="0"/>
                      <a:pt x="0" y="1"/>
                      <a:pt x="2" y="4"/>
                    </a:cubicBezTo>
                    <a:cubicBezTo>
                      <a:pt x="3" y="6"/>
                      <a:pt x="3" y="7"/>
                      <a:pt x="3" y="8"/>
                    </a:cubicBezTo>
                    <a:close/>
                  </a:path>
                </a:pathLst>
              </a:custGeom>
              <a:solidFill>
                <a:srgbClr val="E8D1B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7" name="Google Shape;1127;p82"/>
              <p:cNvSpPr/>
              <p:nvPr/>
            </p:nvSpPr>
            <p:spPr>
              <a:xfrm>
                <a:off x="3559" y="721"/>
                <a:ext cx="5" cy="8"/>
              </a:xfrm>
              <a:custGeom>
                <a:rect b="b" l="l" r="r" t="t"/>
                <a:pathLst>
                  <a:path extrusionOk="0" h="8" w="5">
                    <a:moveTo>
                      <a:pt x="5" y="5"/>
                    </a:moveTo>
                    <a:cubicBezTo>
                      <a:pt x="4" y="5"/>
                      <a:pt x="3" y="6"/>
                      <a:pt x="2" y="8"/>
                    </a:cubicBezTo>
                    <a:cubicBezTo>
                      <a:pt x="2" y="8"/>
                      <a:pt x="2" y="8"/>
                      <a:pt x="2" y="8"/>
                    </a:cubicBezTo>
                    <a:cubicBezTo>
                      <a:pt x="2" y="8"/>
                      <a:pt x="2" y="8"/>
                      <a:pt x="2" y="8"/>
                    </a:cubicBezTo>
                    <a:cubicBezTo>
                      <a:pt x="3" y="4"/>
                      <a:pt x="3" y="4"/>
                      <a:pt x="3" y="4"/>
                    </a:cubicBezTo>
                    <a:cubicBezTo>
                      <a:pt x="3" y="4"/>
                      <a:pt x="3" y="4"/>
                      <a:pt x="3" y="4"/>
                    </a:cubicBezTo>
                    <a:cubicBezTo>
                      <a:pt x="3" y="3"/>
                      <a:pt x="3" y="3"/>
                      <a:pt x="3" y="3"/>
                    </a:cubicBezTo>
                    <a:cubicBezTo>
                      <a:pt x="2" y="3"/>
                      <a:pt x="2" y="3"/>
                      <a:pt x="2" y="3"/>
                    </a:cubicBezTo>
                    <a:cubicBezTo>
                      <a:pt x="2" y="4"/>
                      <a:pt x="2" y="4"/>
                      <a:pt x="2" y="4"/>
                    </a:cubicBezTo>
                    <a:cubicBezTo>
                      <a:pt x="2" y="8"/>
                      <a:pt x="2" y="8"/>
                      <a:pt x="2" y="8"/>
                    </a:cubicBezTo>
                    <a:cubicBezTo>
                      <a:pt x="2" y="8"/>
                      <a:pt x="2" y="8"/>
                      <a:pt x="2" y="8"/>
                    </a:cubicBezTo>
                    <a:cubicBezTo>
                      <a:pt x="1" y="8"/>
                      <a:pt x="1" y="8"/>
                      <a:pt x="1" y="8"/>
                    </a:cubicBezTo>
                    <a:cubicBezTo>
                      <a:pt x="2" y="6"/>
                      <a:pt x="1" y="4"/>
                      <a:pt x="0" y="4"/>
                    </a:cubicBezTo>
                    <a:cubicBezTo>
                      <a:pt x="0" y="3"/>
                      <a:pt x="1" y="3"/>
                      <a:pt x="1" y="2"/>
                    </a:cubicBezTo>
                    <a:cubicBezTo>
                      <a:pt x="1" y="1"/>
                      <a:pt x="1" y="0"/>
                      <a:pt x="1" y="0"/>
                    </a:cubicBezTo>
                    <a:cubicBezTo>
                      <a:pt x="2" y="0"/>
                      <a:pt x="2" y="0"/>
                      <a:pt x="3" y="0"/>
                    </a:cubicBezTo>
                    <a:cubicBezTo>
                      <a:pt x="4" y="0"/>
                      <a:pt x="4" y="0"/>
                      <a:pt x="5" y="0"/>
                    </a:cubicBezTo>
                    <a:cubicBezTo>
                      <a:pt x="5" y="1"/>
                      <a:pt x="5" y="2"/>
                      <a:pt x="5" y="3"/>
                    </a:cubicBezTo>
                    <a:cubicBezTo>
                      <a:pt x="5" y="3"/>
                      <a:pt x="5" y="4"/>
                      <a:pt x="5" y="5"/>
                    </a:cubicBezTo>
                    <a:close/>
                  </a:path>
                </a:pathLst>
              </a:custGeom>
              <a:solidFill>
                <a:srgbClr val="E6E6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8" name="Google Shape;1128;p82"/>
              <p:cNvSpPr/>
              <p:nvPr/>
            </p:nvSpPr>
            <p:spPr>
              <a:xfrm>
                <a:off x="3559" y="721"/>
                <a:ext cx="5" cy="8"/>
              </a:xfrm>
              <a:custGeom>
                <a:rect b="b" l="l" r="r" t="t"/>
                <a:pathLst>
                  <a:path extrusionOk="0" h="8" w="5">
                    <a:moveTo>
                      <a:pt x="2" y="8"/>
                    </a:moveTo>
                    <a:cubicBezTo>
                      <a:pt x="2" y="8"/>
                      <a:pt x="2" y="8"/>
                      <a:pt x="2" y="8"/>
                    </a:cubicBezTo>
                    <a:cubicBezTo>
                      <a:pt x="2" y="8"/>
                      <a:pt x="2" y="8"/>
                      <a:pt x="2" y="8"/>
                    </a:cubicBezTo>
                    <a:cubicBezTo>
                      <a:pt x="2" y="8"/>
                      <a:pt x="2" y="8"/>
                      <a:pt x="2" y="8"/>
                    </a:cubicBezTo>
                    <a:cubicBezTo>
                      <a:pt x="1" y="8"/>
                      <a:pt x="1" y="8"/>
                      <a:pt x="1" y="8"/>
                    </a:cubicBezTo>
                    <a:cubicBezTo>
                      <a:pt x="1" y="8"/>
                      <a:pt x="1" y="8"/>
                      <a:pt x="1" y="8"/>
                    </a:cubicBezTo>
                    <a:cubicBezTo>
                      <a:pt x="1" y="6"/>
                      <a:pt x="1" y="4"/>
                      <a:pt x="0" y="4"/>
                    </a:cubicBezTo>
                    <a:cubicBezTo>
                      <a:pt x="0" y="4"/>
                      <a:pt x="0" y="4"/>
                      <a:pt x="0" y="4"/>
                    </a:cubicBezTo>
                    <a:cubicBezTo>
                      <a:pt x="0" y="4"/>
                      <a:pt x="0" y="4"/>
                      <a:pt x="0" y="4"/>
                    </a:cubicBezTo>
                    <a:cubicBezTo>
                      <a:pt x="0" y="3"/>
                      <a:pt x="1" y="3"/>
                      <a:pt x="1" y="2"/>
                    </a:cubicBezTo>
                    <a:cubicBezTo>
                      <a:pt x="1" y="1"/>
                      <a:pt x="1" y="0"/>
                      <a:pt x="1" y="0"/>
                    </a:cubicBezTo>
                    <a:cubicBezTo>
                      <a:pt x="1" y="0"/>
                      <a:pt x="1" y="0"/>
                      <a:pt x="1" y="0"/>
                    </a:cubicBezTo>
                    <a:cubicBezTo>
                      <a:pt x="1" y="0"/>
                      <a:pt x="1" y="0"/>
                      <a:pt x="1" y="0"/>
                    </a:cubicBezTo>
                    <a:cubicBezTo>
                      <a:pt x="2" y="0"/>
                      <a:pt x="2" y="0"/>
                      <a:pt x="3" y="0"/>
                    </a:cubicBezTo>
                    <a:cubicBezTo>
                      <a:pt x="4" y="0"/>
                      <a:pt x="4" y="0"/>
                      <a:pt x="5" y="0"/>
                    </a:cubicBezTo>
                    <a:cubicBezTo>
                      <a:pt x="5" y="0"/>
                      <a:pt x="5" y="0"/>
                      <a:pt x="5" y="0"/>
                    </a:cubicBezTo>
                    <a:cubicBezTo>
                      <a:pt x="5" y="0"/>
                      <a:pt x="5" y="0"/>
                      <a:pt x="5" y="0"/>
                    </a:cubicBezTo>
                    <a:cubicBezTo>
                      <a:pt x="5" y="1"/>
                      <a:pt x="5" y="2"/>
                      <a:pt x="5" y="3"/>
                    </a:cubicBezTo>
                    <a:cubicBezTo>
                      <a:pt x="5" y="3"/>
                      <a:pt x="5" y="4"/>
                      <a:pt x="5" y="5"/>
                    </a:cubicBezTo>
                    <a:cubicBezTo>
                      <a:pt x="5" y="5"/>
                      <a:pt x="5" y="5"/>
                      <a:pt x="5" y="5"/>
                    </a:cubicBezTo>
                    <a:cubicBezTo>
                      <a:pt x="5" y="5"/>
                      <a:pt x="5" y="5"/>
                      <a:pt x="5" y="5"/>
                    </a:cubicBezTo>
                    <a:cubicBezTo>
                      <a:pt x="4" y="5"/>
                      <a:pt x="3" y="6"/>
                      <a:pt x="2" y="8"/>
                    </a:cubicBezTo>
                    <a:close/>
                    <a:moveTo>
                      <a:pt x="3" y="4"/>
                    </a:moveTo>
                    <a:cubicBezTo>
                      <a:pt x="2" y="7"/>
                      <a:pt x="2" y="7"/>
                      <a:pt x="2" y="7"/>
                    </a:cubicBezTo>
                    <a:cubicBezTo>
                      <a:pt x="3" y="6"/>
                      <a:pt x="4" y="5"/>
                      <a:pt x="5" y="5"/>
                    </a:cubicBezTo>
                    <a:cubicBezTo>
                      <a:pt x="5" y="4"/>
                      <a:pt x="5" y="3"/>
                      <a:pt x="5" y="3"/>
                    </a:cubicBezTo>
                    <a:cubicBezTo>
                      <a:pt x="5" y="2"/>
                      <a:pt x="5" y="1"/>
                      <a:pt x="5" y="1"/>
                    </a:cubicBezTo>
                    <a:cubicBezTo>
                      <a:pt x="4" y="1"/>
                      <a:pt x="4" y="1"/>
                      <a:pt x="3" y="0"/>
                    </a:cubicBezTo>
                    <a:cubicBezTo>
                      <a:pt x="2" y="0"/>
                      <a:pt x="2" y="0"/>
                      <a:pt x="1" y="0"/>
                    </a:cubicBezTo>
                    <a:cubicBezTo>
                      <a:pt x="1" y="1"/>
                      <a:pt x="1" y="1"/>
                      <a:pt x="1" y="2"/>
                    </a:cubicBezTo>
                    <a:cubicBezTo>
                      <a:pt x="1" y="3"/>
                      <a:pt x="1" y="3"/>
                      <a:pt x="0" y="4"/>
                    </a:cubicBezTo>
                    <a:cubicBezTo>
                      <a:pt x="1" y="4"/>
                      <a:pt x="2" y="6"/>
                      <a:pt x="2" y="7"/>
                    </a:cubicBezTo>
                    <a:cubicBezTo>
                      <a:pt x="2" y="4"/>
                      <a:pt x="2" y="4"/>
                      <a:pt x="2" y="4"/>
                    </a:cubicBezTo>
                    <a:cubicBezTo>
                      <a:pt x="2" y="3"/>
                      <a:pt x="2" y="3"/>
                      <a:pt x="2" y="3"/>
                    </a:cubicBezTo>
                    <a:cubicBezTo>
                      <a:pt x="3" y="3"/>
                      <a:pt x="3" y="3"/>
                      <a:pt x="3" y="3"/>
                    </a:cubicBezTo>
                    <a:cubicBezTo>
                      <a:pt x="3" y="4"/>
                      <a:pt x="3" y="4"/>
                      <a:pt x="3" y="4"/>
                    </a:cubicBezTo>
                    <a:close/>
                    <a:moveTo>
                      <a:pt x="3" y="3"/>
                    </a:moveTo>
                    <a:cubicBezTo>
                      <a:pt x="2" y="4"/>
                      <a:pt x="2" y="4"/>
                      <a:pt x="2" y="4"/>
                    </a:cubicBezTo>
                    <a:cubicBezTo>
                      <a:pt x="2" y="4"/>
                      <a:pt x="2" y="4"/>
                      <a:pt x="2" y="4"/>
                    </a:cubicBezTo>
                    <a:cubicBezTo>
                      <a:pt x="3" y="4"/>
                      <a:pt x="3" y="4"/>
                      <a:pt x="3" y="4"/>
                    </a:cubicBezTo>
                    <a:cubicBezTo>
                      <a:pt x="3" y="4"/>
                      <a:pt x="3" y="4"/>
                      <a:pt x="3" y="4"/>
                    </a:cubicBezTo>
                    <a:cubicBezTo>
                      <a:pt x="3" y="4"/>
                      <a:pt x="3" y="4"/>
                      <a:pt x="3" y="4"/>
                    </a:cubicBezTo>
                    <a:cubicBezTo>
                      <a:pt x="3" y="3"/>
                      <a:pt x="3" y="3"/>
                      <a:pt x="3" y="3"/>
                    </a:cubicBezTo>
                    <a:close/>
                  </a:path>
                </a:pathLst>
              </a:custGeom>
              <a:solidFill>
                <a:srgbClr val="B3B3B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29" name="Google Shape;1129;p82"/>
              <p:cNvSpPr/>
              <p:nvPr/>
            </p:nvSpPr>
            <p:spPr>
              <a:xfrm>
                <a:off x="3560" y="698"/>
                <a:ext cx="7" cy="23"/>
              </a:xfrm>
              <a:custGeom>
                <a:rect b="b" l="l" r="r" t="t"/>
                <a:pathLst>
                  <a:path extrusionOk="0" h="22" w="7">
                    <a:moveTo>
                      <a:pt x="3" y="4"/>
                    </a:moveTo>
                    <a:cubicBezTo>
                      <a:pt x="4" y="0"/>
                      <a:pt x="7" y="1"/>
                      <a:pt x="7" y="4"/>
                    </a:cubicBezTo>
                    <a:cubicBezTo>
                      <a:pt x="6" y="10"/>
                      <a:pt x="5" y="16"/>
                      <a:pt x="4" y="22"/>
                    </a:cubicBezTo>
                    <a:cubicBezTo>
                      <a:pt x="3" y="22"/>
                      <a:pt x="1" y="22"/>
                      <a:pt x="0" y="22"/>
                    </a:cubicBezTo>
                    <a:cubicBezTo>
                      <a:pt x="1" y="16"/>
                      <a:pt x="2" y="10"/>
                      <a:pt x="3" y="4"/>
                    </a:cubicBezTo>
                    <a:close/>
                  </a:path>
                </a:pathLst>
              </a:custGeom>
              <a:solidFill>
                <a:srgbClr val="EF6A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0" name="Google Shape;1130;p82"/>
              <p:cNvSpPr/>
              <p:nvPr/>
            </p:nvSpPr>
            <p:spPr>
              <a:xfrm>
                <a:off x="3560" y="721"/>
                <a:ext cx="4" cy="1"/>
              </a:xfrm>
              <a:custGeom>
                <a:rect b="b" l="l" r="r" t="t"/>
                <a:pathLst>
                  <a:path extrusionOk="0" h="1" w="4">
                    <a:moveTo>
                      <a:pt x="0" y="0"/>
                    </a:moveTo>
                    <a:lnTo>
                      <a:pt x="4" y="0"/>
                    </a:lnTo>
                    <a:lnTo>
                      <a:pt x="4" y="1"/>
                    </a:lnTo>
                    <a:lnTo>
                      <a:pt x="0" y="0"/>
                    </a:lnTo>
                    <a:lnTo>
                      <a:pt x="0" y="0"/>
                    </a:lnTo>
                    <a:close/>
                  </a:path>
                </a:pathLst>
              </a:custGeom>
              <a:solidFill>
                <a:srgbClr val="D75B4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1" name="Google Shape;1131;p82"/>
              <p:cNvSpPr/>
              <p:nvPr/>
            </p:nvSpPr>
            <p:spPr>
              <a:xfrm>
                <a:off x="3562" y="691"/>
                <a:ext cx="7" cy="17"/>
              </a:xfrm>
              <a:custGeom>
                <a:rect b="b" l="l" r="r" t="t"/>
                <a:pathLst>
                  <a:path extrusionOk="0" h="16" w="7">
                    <a:moveTo>
                      <a:pt x="0" y="15"/>
                    </a:moveTo>
                    <a:cubicBezTo>
                      <a:pt x="2" y="2"/>
                      <a:pt x="2" y="2"/>
                      <a:pt x="2" y="2"/>
                    </a:cubicBezTo>
                    <a:cubicBezTo>
                      <a:pt x="2" y="1"/>
                      <a:pt x="3" y="0"/>
                      <a:pt x="4" y="0"/>
                    </a:cubicBezTo>
                    <a:cubicBezTo>
                      <a:pt x="5" y="0"/>
                      <a:pt x="5" y="0"/>
                      <a:pt x="5" y="0"/>
                    </a:cubicBezTo>
                    <a:cubicBezTo>
                      <a:pt x="6" y="1"/>
                      <a:pt x="7" y="2"/>
                      <a:pt x="7" y="3"/>
                    </a:cubicBezTo>
                    <a:cubicBezTo>
                      <a:pt x="5" y="16"/>
                      <a:pt x="5" y="16"/>
                      <a:pt x="5" y="16"/>
                    </a:cubicBezTo>
                    <a:lnTo>
                      <a:pt x="0" y="15"/>
                    </a:lnTo>
                    <a:close/>
                  </a:path>
                </a:pathLst>
              </a:custGeom>
              <a:solidFill>
                <a:srgbClr val="D75B4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2" name="Google Shape;1132;p82"/>
              <p:cNvSpPr/>
              <p:nvPr/>
            </p:nvSpPr>
            <p:spPr>
              <a:xfrm>
                <a:off x="3564" y="693"/>
                <a:ext cx="6" cy="13"/>
              </a:xfrm>
              <a:custGeom>
                <a:rect b="b" l="l" r="r" t="t"/>
                <a:pathLst>
                  <a:path extrusionOk="0" h="12" w="6">
                    <a:moveTo>
                      <a:pt x="0" y="0"/>
                    </a:moveTo>
                    <a:cubicBezTo>
                      <a:pt x="4" y="1"/>
                      <a:pt x="4" y="1"/>
                      <a:pt x="4" y="1"/>
                    </a:cubicBezTo>
                    <a:cubicBezTo>
                      <a:pt x="5" y="1"/>
                      <a:pt x="6" y="2"/>
                      <a:pt x="6" y="2"/>
                    </a:cubicBezTo>
                    <a:cubicBezTo>
                      <a:pt x="4" y="10"/>
                      <a:pt x="4" y="10"/>
                      <a:pt x="4" y="10"/>
                    </a:cubicBezTo>
                    <a:cubicBezTo>
                      <a:pt x="4" y="10"/>
                      <a:pt x="4" y="10"/>
                      <a:pt x="4" y="10"/>
                    </a:cubicBezTo>
                    <a:cubicBezTo>
                      <a:pt x="4" y="12"/>
                      <a:pt x="4" y="12"/>
                      <a:pt x="4" y="12"/>
                    </a:cubicBezTo>
                    <a:cubicBezTo>
                      <a:pt x="3" y="12"/>
                      <a:pt x="3" y="11"/>
                      <a:pt x="3" y="11"/>
                    </a:cubicBezTo>
                    <a:cubicBezTo>
                      <a:pt x="4" y="10"/>
                      <a:pt x="4" y="10"/>
                      <a:pt x="4" y="10"/>
                    </a:cubicBezTo>
                    <a:cubicBezTo>
                      <a:pt x="5" y="2"/>
                      <a:pt x="5" y="2"/>
                      <a:pt x="5" y="2"/>
                    </a:cubicBezTo>
                    <a:cubicBezTo>
                      <a:pt x="5" y="2"/>
                      <a:pt x="5" y="2"/>
                      <a:pt x="4" y="2"/>
                    </a:cubicBezTo>
                    <a:cubicBezTo>
                      <a:pt x="0" y="1"/>
                      <a:pt x="0" y="1"/>
                      <a:pt x="0" y="1"/>
                    </a:cubicBezTo>
                    <a:cubicBezTo>
                      <a:pt x="0" y="0"/>
                      <a:pt x="0" y="0"/>
                      <a:pt x="0" y="0"/>
                    </a:cubicBezTo>
                    <a:close/>
                  </a:path>
                </a:pathLst>
              </a:custGeom>
              <a:solidFill>
                <a:srgbClr val="EF6A5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3" name="Google Shape;1133;p82"/>
              <p:cNvSpPr/>
              <p:nvPr/>
            </p:nvSpPr>
            <p:spPr>
              <a:xfrm>
                <a:off x="3549" y="711"/>
                <a:ext cx="17" cy="29"/>
              </a:xfrm>
              <a:custGeom>
                <a:rect b="b" l="l" r="r" t="t"/>
                <a:pathLst>
                  <a:path extrusionOk="0" h="29" w="17">
                    <a:moveTo>
                      <a:pt x="0" y="0"/>
                    </a:moveTo>
                    <a:cubicBezTo>
                      <a:pt x="0" y="27"/>
                      <a:pt x="0" y="27"/>
                      <a:pt x="0" y="27"/>
                    </a:cubicBezTo>
                    <a:cubicBezTo>
                      <a:pt x="0" y="28"/>
                      <a:pt x="1" y="29"/>
                      <a:pt x="2" y="29"/>
                    </a:cubicBezTo>
                    <a:cubicBezTo>
                      <a:pt x="15" y="29"/>
                      <a:pt x="15" y="29"/>
                      <a:pt x="15" y="29"/>
                    </a:cubicBezTo>
                    <a:cubicBezTo>
                      <a:pt x="16" y="29"/>
                      <a:pt x="17" y="28"/>
                      <a:pt x="17" y="27"/>
                    </a:cubicBezTo>
                    <a:cubicBezTo>
                      <a:pt x="17" y="0"/>
                      <a:pt x="17" y="0"/>
                      <a:pt x="17" y="0"/>
                    </a:cubicBezTo>
                    <a:lnTo>
                      <a:pt x="0" y="0"/>
                    </a:lnTo>
                    <a:close/>
                  </a:path>
                </a:pathLst>
              </a:custGeom>
              <a:solidFill>
                <a:srgbClr val="4765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4" name="Google Shape;1134;p82"/>
              <p:cNvSpPr/>
              <p:nvPr/>
            </p:nvSpPr>
            <p:spPr>
              <a:xfrm>
                <a:off x="3222" y="716"/>
                <a:ext cx="57" cy="9"/>
              </a:xfrm>
              <a:custGeom>
                <a:rect b="b" l="l" r="r" t="t"/>
                <a:pathLst>
                  <a:path extrusionOk="0" h="9" w="57">
                    <a:moveTo>
                      <a:pt x="0" y="8"/>
                    </a:moveTo>
                    <a:cubicBezTo>
                      <a:pt x="0" y="8"/>
                      <a:pt x="0" y="8"/>
                      <a:pt x="0" y="8"/>
                    </a:cubicBezTo>
                    <a:cubicBezTo>
                      <a:pt x="1" y="7"/>
                      <a:pt x="1" y="7"/>
                      <a:pt x="1" y="7"/>
                    </a:cubicBezTo>
                    <a:cubicBezTo>
                      <a:pt x="1" y="2"/>
                      <a:pt x="1" y="2"/>
                      <a:pt x="1" y="2"/>
                    </a:cubicBezTo>
                    <a:cubicBezTo>
                      <a:pt x="0" y="1"/>
                      <a:pt x="0" y="1"/>
                      <a:pt x="0" y="1"/>
                    </a:cubicBezTo>
                    <a:cubicBezTo>
                      <a:pt x="0" y="1"/>
                      <a:pt x="0" y="1"/>
                      <a:pt x="0" y="1"/>
                    </a:cubicBezTo>
                    <a:cubicBezTo>
                      <a:pt x="0" y="0"/>
                      <a:pt x="0" y="0"/>
                      <a:pt x="0" y="0"/>
                    </a:cubicBezTo>
                    <a:cubicBezTo>
                      <a:pt x="56" y="0"/>
                      <a:pt x="56" y="0"/>
                      <a:pt x="56" y="0"/>
                    </a:cubicBezTo>
                    <a:cubicBezTo>
                      <a:pt x="56" y="0"/>
                      <a:pt x="57" y="1"/>
                      <a:pt x="57" y="2"/>
                    </a:cubicBezTo>
                    <a:cubicBezTo>
                      <a:pt x="57" y="7"/>
                      <a:pt x="57" y="7"/>
                      <a:pt x="57" y="7"/>
                    </a:cubicBezTo>
                    <a:cubicBezTo>
                      <a:pt x="57" y="8"/>
                      <a:pt x="56" y="9"/>
                      <a:pt x="56" y="9"/>
                    </a:cubicBezTo>
                    <a:cubicBezTo>
                      <a:pt x="0" y="9"/>
                      <a:pt x="0" y="9"/>
                      <a:pt x="0" y="9"/>
                    </a:cubicBezTo>
                    <a:lnTo>
                      <a:pt x="0" y="8"/>
                    </a:lnTo>
                    <a:close/>
                  </a:path>
                </a:pathLst>
              </a:custGeom>
              <a:solidFill>
                <a:srgbClr val="15B0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5" name="Google Shape;1135;p82"/>
              <p:cNvSpPr/>
              <p:nvPr/>
            </p:nvSpPr>
            <p:spPr>
              <a:xfrm>
                <a:off x="3222" y="716"/>
                <a:ext cx="29" cy="9"/>
              </a:xfrm>
              <a:custGeom>
                <a:rect b="b" l="l" r="r" t="t"/>
                <a:pathLst>
                  <a:path extrusionOk="0" h="9" w="29">
                    <a:moveTo>
                      <a:pt x="0" y="8"/>
                    </a:moveTo>
                    <a:lnTo>
                      <a:pt x="0" y="8"/>
                    </a:lnTo>
                    <a:lnTo>
                      <a:pt x="1" y="7"/>
                    </a:lnTo>
                    <a:lnTo>
                      <a:pt x="1" y="2"/>
                    </a:lnTo>
                    <a:lnTo>
                      <a:pt x="0" y="1"/>
                    </a:lnTo>
                    <a:lnTo>
                      <a:pt x="0" y="1"/>
                    </a:lnTo>
                    <a:lnTo>
                      <a:pt x="0" y="0"/>
                    </a:lnTo>
                    <a:lnTo>
                      <a:pt x="29" y="0"/>
                    </a:lnTo>
                    <a:lnTo>
                      <a:pt x="29" y="9"/>
                    </a:lnTo>
                    <a:lnTo>
                      <a:pt x="0" y="9"/>
                    </a:lnTo>
                    <a:lnTo>
                      <a:pt x="0" y="8"/>
                    </a:lnTo>
                    <a:close/>
                  </a:path>
                </a:pathLst>
              </a:custGeom>
              <a:solidFill>
                <a:srgbClr val="1695A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6" name="Google Shape;1136;p82"/>
              <p:cNvSpPr/>
              <p:nvPr/>
            </p:nvSpPr>
            <p:spPr>
              <a:xfrm>
                <a:off x="3222" y="717"/>
                <a:ext cx="56" cy="7"/>
              </a:xfrm>
              <a:custGeom>
                <a:rect b="b" l="l" r="r" t="t"/>
                <a:pathLst>
                  <a:path extrusionOk="0" h="7" w="56">
                    <a:moveTo>
                      <a:pt x="1" y="6"/>
                    </a:moveTo>
                    <a:lnTo>
                      <a:pt x="1" y="1"/>
                    </a:lnTo>
                    <a:lnTo>
                      <a:pt x="0" y="0"/>
                    </a:lnTo>
                    <a:lnTo>
                      <a:pt x="56" y="0"/>
                    </a:lnTo>
                    <a:lnTo>
                      <a:pt x="56" y="1"/>
                    </a:lnTo>
                    <a:lnTo>
                      <a:pt x="56" y="6"/>
                    </a:lnTo>
                    <a:lnTo>
                      <a:pt x="56" y="7"/>
                    </a:lnTo>
                    <a:lnTo>
                      <a:pt x="0" y="7"/>
                    </a:lnTo>
                    <a:lnTo>
                      <a:pt x="1" y="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7" name="Google Shape;1137;p82"/>
              <p:cNvSpPr/>
              <p:nvPr/>
            </p:nvSpPr>
            <p:spPr>
              <a:xfrm>
                <a:off x="3237" y="707"/>
                <a:ext cx="38" cy="9"/>
              </a:xfrm>
              <a:custGeom>
                <a:rect b="b" l="l" r="r" t="t"/>
                <a:pathLst>
                  <a:path extrusionOk="0" h="9" w="38">
                    <a:moveTo>
                      <a:pt x="38" y="8"/>
                    </a:moveTo>
                    <a:cubicBezTo>
                      <a:pt x="37" y="8"/>
                      <a:pt x="37" y="8"/>
                      <a:pt x="37" y="8"/>
                    </a:cubicBezTo>
                    <a:cubicBezTo>
                      <a:pt x="36" y="7"/>
                      <a:pt x="36" y="7"/>
                      <a:pt x="36" y="7"/>
                    </a:cubicBezTo>
                    <a:cubicBezTo>
                      <a:pt x="36" y="6"/>
                      <a:pt x="36" y="4"/>
                      <a:pt x="36" y="2"/>
                    </a:cubicBezTo>
                    <a:cubicBezTo>
                      <a:pt x="37" y="1"/>
                      <a:pt x="37" y="1"/>
                      <a:pt x="37" y="1"/>
                    </a:cubicBezTo>
                    <a:cubicBezTo>
                      <a:pt x="38" y="1"/>
                      <a:pt x="38" y="1"/>
                      <a:pt x="38" y="1"/>
                    </a:cubicBezTo>
                    <a:cubicBezTo>
                      <a:pt x="38" y="0"/>
                      <a:pt x="38" y="0"/>
                      <a:pt x="38" y="0"/>
                    </a:cubicBezTo>
                    <a:cubicBezTo>
                      <a:pt x="26" y="0"/>
                      <a:pt x="15" y="0"/>
                      <a:pt x="4" y="0"/>
                    </a:cubicBezTo>
                    <a:cubicBezTo>
                      <a:pt x="3" y="0"/>
                      <a:pt x="2" y="1"/>
                      <a:pt x="1" y="2"/>
                    </a:cubicBezTo>
                    <a:cubicBezTo>
                      <a:pt x="0" y="4"/>
                      <a:pt x="0" y="6"/>
                      <a:pt x="1" y="8"/>
                    </a:cubicBezTo>
                    <a:cubicBezTo>
                      <a:pt x="2" y="8"/>
                      <a:pt x="3" y="9"/>
                      <a:pt x="4" y="9"/>
                    </a:cubicBezTo>
                    <a:cubicBezTo>
                      <a:pt x="15" y="9"/>
                      <a:pt x="26" y="9"/>
                      <a:pt x="38" y="9"/>
                    </a:cubicBezTo>
                    <a:lnTo>
                      <a:pt x="38" y="8"/>
                    </a:lnTo>
                    <a:close/>
                  </a:path>
                </a:pathLst>
              </a:custGeom>
              <a:solidFill>
                <a:srgbClr val="7AC4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8" name="Google Shape;1138;p82"/>
              <p:cNvSpPr/>
              <p:nvPr/>
            </p:nvSpPr>
            <p:spPr>
              <a:xfrm>
                <a:off x="3238" y="708"/>
                <a:ext cx="36" cy="7"/>
              </a:xfrm>
              <a:custGeom>
                <a:rect b="b" l="l" r="r" t="t"/>
                <a:pathLst>
                  <a:path extrusionOk="0" h="7" w="36">
                    <a:moveTo>
                      <a:pt x="35" y="6"/>
                    </a:moveTo>
                    <a:cubicBezTo>
                      <a:pt x="35" y="5"/>
                      <a:pt x="35" y="3"/>
                      <a:pt x="35" y="1"/>
                    </a:cubicBezTo>
                    <a:cubicBezTo>
                      <a:pt x="36" y="0"/>
                      <a:pt x="36" y="0"/>
                      <a:pt x="36" y="0"/>
                    </a:cubicBezTo>
                    <a:cubicBezTo>
                      <a:pt x="25" y="0"/>
                      <a:pt x="13" y="0"/>
                      <a:pt x="2" y="0"/>
                    </a:cubicBezTo>
                    <a:cubicBezTo>
                      <a:pt x="1" y="1"/>
                      <a:pt x="1" y="1"/>
                      <a:pt x="1" y="1"/>
                    </a:cubicBezTo>
                    <a:cubicBezTo>
                      <a:pt x="0" y="3"/>
                      <a:pt x="0" y="5"/>
                      <a:pt x="1" y="7"/>
                    </a:cubicBezTo>
                    <a:cubicBezTo>
                      <a:pt x="2" y="7"/>
                      <a:pt x="2" y="7"/>
                      <a:pt x="2" y="7"/>
                    </a:cubicBezTo>
                    <a:cubicBezTo>
                      <a:pt x="13" y="7"/>
                      <a:pt x="25" y="7"/>
                      <a:pt x="36" y="7"/>
                    </a:cubicBezTo>
                    <a:lnTo>
                      <a:pt x="35" y="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39" name="Google Shape;1139;p82"/>
              <p:cNvSpPr/>
              <p:nvPr/>
            </p:nvSpPr>
            <p:spPr>
              <a:xfrm>
                <a:off x="3222" y="717"/>
                <a:ext cx="30" cy="7"/>
              </a:xfrm>
              <a:custGeom>
                <a:rect b="b" l="l" r="r" t="t"/>
                <a:pathLst>
                  <a:path extrusionOk="0" h="7" w="30">
                    <a:moveTo>
                      <a:pt x="1" y="6"/>
                    </a:moveTo>
                    <a:lnTo>
                      <a:pt x="1" y="1"/>
                    </a:lnTo>
                    <a:lnTo>
                      <a:pt x="0" y="0"/>
                    </a:lnTo>
                    <a:lnTo>
                      <a:pt x="30" y="0"/>
                    </a:lnTo>
                    <a:lnTo>
                      <a:pt x="30" y="1"/>
                    </a:lnTo>
                    <a:lnTo>
                      <a:pt x="30" y="6"/>
                    </a:lnTo>
                    <a:lnTo>
                      <a:pt x="30" y="7"/>
                    </a:lnTo>
                    <a:lnTo>
                      <a:pt x="0" y="7"/>
                    </a:lnTo>
                    <a:lnTo>
                      <a:pt x="1" y="6"/>
                    </a:lnTo>
                    <a:close/>
                  </a:path>
                </a:pathLst>
              </a:custGeom>
              <a:solidFill>
                <a:srgbClr val="D1EC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0" name="Google Shape;1140;p82"/>
              <p:cNvSpPr/>
              <p:nvPr/>
            </p:nvSpPr>
            <p:spPr>
              <a:xfrm>
                <a:off x="3232" y="694"/>
                <a:ext cx="52" cy="13"/>
              </a:xfrm>
              <a:custGeom>
                <a:rect b="b" l="l" r="r" t="t"/>
                <a:pathLst>
                  <a:path extrusionOk="0" h="12" w="52">
                    <a:moveTo>
                      <a:pt x="52" y="11"/>
                    </a:moveTo>
                    <a:cubicBezTo>
                      <a:pt x="51" y="11"/>
                      <a:pt x="51" y="11"/>
                      <a:pt x="51" y="11"/>
                    </a:cubicBezTo>
                    <a:cubicBezTo>
                      <a:pt x="51" y="10"/>
                      <a:pt x="51" y="10"/>
                      <a:pt x="51" y="10"/>
                    </a:cubicBezTo>
                    <a:cubicBezTo>
                      <a:pt x="51" y="1"/>
                      <a:pt x="51" y="1"/>
                      <a:pt x="51" y="1"/>
                    </a:cubicBezTo>
                    <a:cubicBezTo>
                      <a:pt x="51" y="1"/>
                      <a:pt x="51" y="1"/>
                      <a:pt x="51" y="1"/>
                    </a:cubicBezTo>
                    <a:cubicBezTo>
                      <a:pt x="52" y="1"/>
                      <a:pt x="52" y="1"/>
                      <a:pt x="52" y="1"/>
                    </a:cubicBezTo>
                    <a:cubicBezTo>
                      <a:pt x="52" y="0"/>
                      <a:pt x="52" y="0"/>
                      <a:pt x="52" y="0"/>
                    </a:cubicBezTo>
                    <a:cubicBezTo>
                      <a:pt x="2" y="0"/>
                      <a:pt x="2" y="0"/>
                      <a:pt x="2" y="0"/>
                    </a:cubicBezTo>
                    <a:cubicBezTo>
                      <a:pt x="1" y="0"/>
                      <a:pt x="0" y="0"/>
                      <a:pt x="0" y="1"/>
                    </a:cubicBezTo>
                    <a:cubicBezTo>
                      <a:pt x="0" y="10"/>
                      <a:pt x="0" y="10"/>
                      <a:pt x="0" y="10"/>
                    </a:cubicBezTo>
                    <a:cubicBezTo>
                      <a:pt x="0" y="11"/>
                      <a:pt x="1" y="12"/>
                      <a:pt x="2" y="12"/>
                    </a:cubicBezTo>
                    <a:cubicBezTo>
                      <a:pt x="52" y="12"/>
                      <a:pt x="52" y="12"/>
                      <a:pt x="52" y="12"/>
                    </a:cubicBezTo>
                    <a:lnTo>
                      <a:pt x="52" y="11"/>
                    </a:lnTo>
                    <a:close/>
                  </a:path>
                </a:pathLst>
              </a:custGeom>
              <a:solidFill>
                <a:srgbClr val="1695A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1" name="Google Shape;1141;p82"/>
              <p:cNvSpPr/>
              <p:nvPr/>
            </p:nvSpPr>
            <p:spPr>
              <a:xfrm>
                <a:off x="3258" y="694"/>
                <a:ext cx="26" cy="13"/>
              </a:xfrm>
              <a:custGeom>
                <a:rect b="b" l="l" r="r" t="t"/>
                <a:pathLst>
                  <a:path extrusionOk="0" h="13" w="26">
                    <a:moveTo>
                      <a:pt x="26" y="12"/>
                    </a:moveTo>
                    <a:lnTo>
                      <a:pt x="25" y="12"/>
                    </a:lnTo>
                    <a:lnTo>
                      <a:pt x="25" y="11"/>
                    </a:lnTo>
                    <a:lnTo>
                      <a:pt x="25" y="1"/>
                    </a:lnTo>
                    <a:lnTo>
                      <a:pt x="25" y="1"/>
                    </a:lnTo>
                    <a:lnTo>
                      <a:pt x="26" y="1"/>
                    </a:lnTo>
                    <a:lnTo>
                      <a:pt x="26" y="0"/>
                    </a:lnTo>
                    <a:lnTo>
                      <a:pt x="0" y="0"/>
                    </a:lnTo>
                    <a:lnTo>
                      <a:pt x="0" y="13"/>
                    </a:lnTo>
                    <a:lnTo>
                      <a:pt x="26" y="13"/>
                    </a:lnTo>
                    <a:lnTo>
                      <a:pt x="26" y="12"/>
                    </a:lnTo>
                    <a:close/>
                  </a:path>
                </a:pathLst>
              </a:custGeom>
              <a:solidFill>
                <a:srgbClr val="15B0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2" name="Google Shape;1142;p82"/>
              <p:cNvSpPr/>
              <p:nvPr/>
            </p:nvSpPr>
            <p:spPr>
              <a:xfrm>
                <a:off x="3233" y="695"/>
                <a:ext cx="50" cy="11"/>
              </a:xfrm>
              <a:custGeom>
                <a:rect b="b" l="l" r="r" t="t"/>
                <a:pathLst>
                  <a:path extrusionOk="0" h="11" w="50">
                    <a:moveTo>
                      <a:pt x="50" y="10"/>
                    </a:moveTo>
                    <a:lnTo>
                      <a:pt x="50" y="0"/>
                    </a:lnTo>
                    <a:lnTo>
                      <a:pt x="50" y="0"/>
                    </a:lnTo>
                    <a:lnTo>
                      <a:pt x="1" y="0"/>
                    </a:lnTo>
                    <a:lnTo>
                      <a:pt x="0" y="0"/>
                    </a:lnTo>
                    <a:lnTo>
                      <a:pt x="0" y="10"/>
                    </a:lnTo>
                    <a:lnTo>
                      <a:pt x="1" y="11"/>
                    </a:lnTo>
                    <a:lnTo>
                      <a:pt x="50" y="11"/>
                    </a:lnTo>
                    <a:lnTo>
                      <a:pt x="50" y="10"/>
                    </a:lnTo>
                    <a:close/>
                  </a:path>
                </a:pathLst>
              </a:custGeom>
              <a:solidFill>
                <a:srgbClr val="D1EC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3" name="Google Shape;1143;p82"/>
              <p:cNvSpPr/>
              <p:nvPr/>
            </p:nvSpPr>
            <p:spPr>
              <a:xfrm>
                <a:off x="3257" y="695"/>
                <a:ext cx="26" cy="11"/>
              </a:xfrm>
              <a:custGeom>
                <a:rect b="b" l="l" r="r" t="t"/>
                <a:pathLst>
                  <a:path extrusionOk="0" h="11" w="26">
                    <a:moveTo>
                      <a:pt x="26" y="10"/>
                    </a:moveTo>
                    <a:lnTo>
                      <a:pt x="26" y="0"/>
                    </a:lnTo>
                    <a:lnTo>
                      <a:pt x="26" y="0"/>
                    </a:lnTo>
                    <a:lnTo>
                      <a:pt x="0" y="0"/>
                    </a:lnTo>
                    <a:lnTo>
                      <a:pt x="0" y="0"/>
                    </a:lnTo>
                    <a:lnTo>
                      <a:pt x="0" y="10"/>
                    </a:lnTo>
                    <a:lnTo>
                      <a:pt x="0" y="11"/>
                    </a:lnTo>
                    <a:lnTo>
                      <a:pt x="26" y="11"/>
                    </a:lnTo>
                    <a:lnTo>
                      <a:pt x="26" y="1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4" name="Google Shape;1144;p82"/>
              <p:cNvSpPr/>
              <p:nvPr/>
            </p:nvSpPr>
            <p:spPr>
              <a:xfrm>
                <a:off x="3234" y="695"/>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5" name="Google Shape;1145;p82"/>
              <p:cNvSpPr/>
              <p:nvPr/>
            </p:nvSpPr>
            <p:spPr>
              <a:xfrm>
                <a:off x="3234" y="705"/>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6" name="Google Shape;1146;p82"/>
              <p:cNvSpPr/>
              <p:nvPr/>
            </p:nvSpPr>
            <p:spPr>
              <a:xfrm>
                <a:off x="3234" y="696"/>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7" name="Google Shape;1147;p82"/>
              <p:cNvSpPr/>
              <p:nvPr/>
            </p:nvSpPr>
            <p:spPr>
              <a:xfrm>
                <a:off x="3234" y="699"/>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8" name="Google Shape;1148;p82"/>
              <p:cNvSpPr/>
              <p:nvPr/>
            </p:nvSpPr>
            <p:spPr>
              <a:xfrm>
                <a:off x="3234" y="701"/>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49" name="Google Shape;1149;p82"/>
              <p:cNvSpPr/>
              <p:nvPr/>
            </p:nvSpPr>
            <p:spPr>
              <a:xfrm>
                <a:off x="3234" y="702"/>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50" name="Google Shape;1150;p82"/>
              <p:cNvSpPr/>
              <p:nvPr/>
            </p:nvSpPr>
            <p:spPr>
              <a:xfrm>
                <a:off x="3234" y="697"/>
                <a:ext cx="0" cy="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grpSp>
        <p:sp>
          <p:nvSpPr>
            <p:cNvPr id="1151" name="Google Shape;1151;p82"/>
            <p:cNvSpPr/>
            <p:nvPr/>
          </p:nvSpPr>
          <p:spPr>
            <a:xfrm>
              <a:off x="4842823" y="3285417"/>
              <a:ext cx="774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52" name="Google Shape;1152;p82"/>
            <p:cNvSpPr/>
            <p:nvPr/>
          </p:nvSpPr>
          <p:spPr>
            <a:xfrm>
              <a:off x="4842823" y="3288787"/>
              <a:ext cx="774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53" name="Google Shape;1153;p82"/>
            <p:cNvSpPr/>
            <p:nvPr/>
          </p:nvSpPr>
          <p:spPr>
            <a:xfrm>
              <a:off x="4842823" y="3302261"/>
              <a:ext cx="774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54" name="Google Shape;1154;p82"/>
            <p:cNvSpPr/>
            <p:nvPr/>
          </p:nvSpPr>
          <p:spPr>
            <a:xfrm>
              <a:off x="4842823" y="3292154"/>
              <a:ext cx="77400" cy="3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55" name="Google Shape;1155;p82"/>
            <p:cNvSpPr/>
            <p:nvPr/>
          </p:nvSpPr>
          <p:spPr>
            <a:xfrm>
              <a:off x="4846192" y="3302261"/>
              <a:ext cx="16844" cy="20212"/>
            </a:xfrm>
            <a:custGeom>
              <a:rect b="b" l="l" r="r" t="t"/>
              <a:pathLst>
                <a:path extrusionOk="0" h="6" w="5">
                  <a:moveTo>
                    <a:pt x="5" y="6"/>
                  </a:moveTo>
                  <a:lnTo>
                    <a:pt x="3" y="5"/>
                  </a:lnTo>
                  <a:lnTo>
                    <a:pt x="0" y="6"/>
                  </a:lnTo>
                  <a:lnTo>
                    <a:pt x="0" y="0"/>
                  </a:lnTo>
                  <a:lnTo>
                    <a:pt x="3" y="0"/>
                  </a:lnTo>
                  <a:lnTo>
                    <a:pt x="5" y="0"/>
                  </a:lnTo>
                  <a:lnTo>
                    <a:pt x="5" y="6"/>
                  </a:lnTo>
                  <a:close/>
                </a:path>
              </a:pathLst>
            </a:custGeom>
            <a:solidFill>
              <a:srgbClr val="F4DA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56" name="Google Shape;1156;p82"/>
            <p:cNvSpPr/>
            <p:nvPr/>
          </p:nvSpPr>
          <p:spPr>
            <a:xfrm>
              <a:off x="4815873" y="3376371"/>
              <a:ext cx="202200" cy="43800"/>
            </a:xfrm>
            <a:prstGeom prst="rect">
              <a:avLst/>
            </a:prstGeom>
            <a:solidFill>
              <a:srgbClr val="7AC4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57" name="Google Shape;1157;p82"/>
            <p:cNvSpPr/>
            <p:nvPr/>
          </p:nvSpPr>
          <p:spPr>
            <a:xfrm>
              <a:off x="4815873" y="3376371"/>
              <a:ext cx="202200" cy="23700"/>
            </a:xfrm>
            <a:prstGeom prst="rect">
              <a:avLst/>
            </a:prstGeom>
            <a:solidFill>
              <a:srgbClr val="B1D9A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58" name="Google Shape;1158;p82"/>
            <p:cNvSpPr/>
            <p:nvPr/>
          </p:nvSpPr>
          <p:spPr>
            <a:xfrm>
              <a:off x="4970831" y="3376371"/>
              <a:ext cx="30300" cy="43800"/>
            </a:xfrm>
            <a:prstGeom prst="rect">
              <a:avLst/>
            </a:prstGeom>
            <a:solidFill>
              <a:srgbClr val="8FC4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59" name="Google Shape;1159;p82"/>
            <p:cNvSpPr/>
            <p:nvPr/>
          </p:nvSpPr>
          <p:spPr>
            <a:xfrm>
              <a:off x="4970831" y="3376371"/>
              <a:ext cx="30300" cy="23700"/>
            </a:xfrm>
            <a:prstGeom prst="rect">
              <a:avLst/>
            </a:prstGeom>
            <a:solidFill>
              <a:srgbClr val="D1EC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0" name="Google Shape;1160;p82"/>
            <p:cNvSpPr/>
            <p:nvPr/>
          </p:nvSpPr>
          <p:spPr>
            <a:xfrm>
              <a:off x="4724921" y="2567896"/>
              <a:ext cx="394133" cy="390763"/>
            </a:xfrm>
            <a:custGeom>
              <a:rect b="b" l="l" r="r" t="t"/>
              <a:pathLst>
                <a:path extrusionOk="0" h="115" w="115">
                  <a:moveTo>
                    <a:pt x="54" y="62"/>
                  </a:moveTo>
                  <a:cubicBezTo>
                    <a:pt x="54" y="0"/>
                    <a:pt x="54" y="0"/>
                    <a:pt x="54" y="0"/>
                  </a:cubicBezTo>
                  <a:cubicBezTo>
                    <a:pt x="24" y="2"/>
                    <a:pt x="0" y="27"/>
                    <a:pt x="0" y="58"/>
                  </a:cubicBezTo>
                  <a:cubicBezTo>
                    <a:pt x="0" y="89"/>
                    <a:pt x="26" y="115"/>
                    <a:pt x="58" y="115"/>
                  </a:cubicBezTo>
                  <a:cubicBezTo>
                    <a:pt x="89" y="115"/>
                    <a:pt x="113" y="92"/>
                    <a:pt x="115" y="62"/>
                  </a:cubicBezTo>
                  <a:lnTo>
                    <a:pt x="54" y="62"/>
                  </a:lnTo>
                  <a:close/>
                </a:path>
              </a:pathLst>
            </a:custGeom>
            <a:solidFill>
              <a:srgbClr val="FFEC5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1" name="Google Shape;1161;p82"/>
            <p:cNvSpPr/>
            <p:nvPr/>
          </p:nvSpPr>
          <p:spPr>
            <a:xfrm>
              <a:off x="4964094" y="2581371"/>
              <a:ext cx="148220" cy="144853"/>
            </a:xfrm>
            <a:custGeom>
              <a:rect b="b" l="l" r="r" t="t"/>
              <a:pathLst>
                <a:path extrusionOk="0" h="43" w="43">
                  <a:moveTo>
                    <a:pt x="43" y="43"/>
                  </a:moveTo>
                  <a:cubicBezTo>
                    <a:pt x="43" y="19"/>
                    <a:pt x="23" y="0"/>
                    <a:pt x="0" y="0"/>
                  </a:cubicBezTo>
                  <a:cubicBezTo>
                    <a:pt x="0" y="43"/>
                    <a:pt x="0" y="43"/>
                    <a:pt x="0" y="43"/>
                  </a:cubicBezTo>
                  <a:lnTo>
                    <a:pt x="43" y="43"/>
                  </a:lnTo>
                  <a:close/>
                </a:path>
              </a:pathLst>
            </a:custGeom>
            <a:solidFill>
              <a:srgbClr val="F7931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2" name="Google Shape;1162;p82"/>
            <p:cNvSpPr/>
            <p:nvPr/>
          </p:nvSpPr>
          <p:spPr>
            <a:xfrm>
              <a:off x="4152251" y="2362408"/>
              <a:ext cx="121271" cy="20212"/>
            </a:xfrm>
            <a:custGeom>
              <a:rect b="b" l="l" r="r" t="t"/>
              <a:pathLst>
                <a:path extrusionOk="0" h="6" w="35">
                  <a:moveTo>
                    <a:pt x="18" y="0"/>
                  </a:moveTo>
                  <a:cubicBezTo>
                    <a:pt x="33" y="0"/>
                    <a:pt x="33" y="0"/>
                    <a:pt x="33" y="0"/>
                  </a:cubicBezTo>
                  <a:cubicBezTo>
                    <a:pt x="33" y="0"/>
                    <a:pt x="35" y="2"/>
                    <a:pt x="33" y="4"/>
                  </a:cubicBezTo>
                  <a:cubicBezTo>
                    <a:pt x="25" y="4"/>
                    <a:pt x="25" y="4"/>
                    <a:pt x="25" y="4"/>
                  </a:cubicBezTo>
                  <a:cubicBezTo>
                    <a:pt x="25" y="4"/>
                    <a:pt x="25" y="4"/>
                    <a:pt x="25" y="4"/>
                  </a:cubicBezTo>
                  <a:cubicBezTo>
                    <a:pt x="25" y="4"/>
                    <a:pt x="25" y="4"/>
                    <a:pt x="25" y="4"/>
                  </a:cubicBezTo>
                  <a:cubicBezTo>
                    <a:pt x="25" y="4"/>
                    <a:pt x="25" y="5"/>
                    <a:pt x="24" y="5"/>
                  </a:cubicBezTo>
                  <a:cubicBezTo>
                    <a:pt x="24" y="6"/>
                    <a:pt x="23" y="6"/>
                    <a:pt x="22" y="6"/>
                  </a:cubicBezTo>
                  <a:cubicBezTo>
                    <a:pt x="18" y="6"/>
                    <a:pt x="18" y="6"/>
                    <a:pt x="18" y="6"/>
                  </a:cubicBezTo>
                  <a:cubicBezTo>
                    <a:pt x="17" y="6"/>
                    <a:pt x="17" y="6"/>
                    <a:pt x="17" y="6"/>
                  </a:cubicBezTo>
                  <a:cubicBezTo>
                    <a:pt x="13" y="6"/>
                    <a:pt x="13" y="6"/>
                    <a:pt x="13" y="6"/>
                  </a:cubicBezTo>
                  <a:cubicBezTo>
                    <a:pt x="12" y="6"/>
                    <a:pt x="11" y="6"/>
                    <a:pt x="11" y="5"/>
                  </a:cubicBezTo>
                  <a:cubicBezTo>
                    <a:pt x="10" y="5"/>
                    <a:pt x="10" y="4"/>
                    <a:pt x="10" y="4"/>
                  </a:cubicBezTo>
                  <a:cubicBezTo>
                    <a:pt x="10" y="4"/>
                    <a:pt x="10" y="4"/>
                    <a:pt x="10" y="4"/>
                  </a:cubicBezTo>
                  <a:cubicBezTo>
                    <a:pt x="2" y="4"/>
                    <a:pt x="2" y="4"/>
                    <a:pt x="2" y="4"/>
                  </a:cubicBezTo>
                  <a:cubicBezTo>
                    <a:pt x="0" y="2"/>
                    <a:pt x="2" y="0"/>
                    <a:pt x="2" y="0"/>
                  </a:cubicBezTo>
                  <a:cubicBezTo>
                    <a:pt x="17" y="0"/>
                    <a:pt x="17" y="0"/>
                    <a:pt x="17" y="0"/>
                  </a:cubicBezTo>
                  <a:lnTo>
                    <a:pt x="18" y="0"/>
                  </a:lnTo>
                  <a:close/>
                </a:path>
              </a:pathLst>
            </a:custGeom>
            <a:solidFill>
              <a:srgbClr val="5454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3" name="Google Shape;1163;p82"/>
            <p:cNvSpPr/>
            <p:nvPr/>
          </p:nvSpPr>
          <p:spPr>
            <a:xfrm>
              <a:off x="4152251" y="2342196"/>
              <a:ext cx="121271" cy="13475"/>
            </a:xfrm>
            <a:custGeom>
              <a:rect b="b" l="l" r="r" t="t"/>
              <a:pathLst>
                <a:path extrusionOk="0" h="4" w="35">
                  <a:moveTo>
                    <a:pt x="18" y="0"/>
                  </a:moveTo>
                  <a:cubicBezTo>
                    <a:pt x="33" y="0"/>
                    <a:pt x="33" y="0"/>
                    <a:pt x="33" y="0"/>
                  </a:cubicBezTo>
                  <a:cubicBezTo>
                    <a:pt x="33" y="0"/>
                    <a:pt x="35" y="2"/>
                    <a:pt x="33" y="4"/>
                  </a:cubicBezTo>
                  <a:cubicBezTo>
                    <a:pt x="18" y="4"/>
                    <a:pt x="18" y="4"/>
                    <a:pt x="18" y="4"/>
                  </a:cubicBezTo>
                  <a:cubicBezTo>
                    <a:pt x="17" y="4"/>
                    <a:pt x="17" y="4"/>
                    <a:pt x="17" y="4"/>
                  </a:cubicBezTo>
                  <a:cubicBezTo>
                    <a:pt x="2" y="4"/>
                    <a:pt x="2" y="4"/>
                    <a:pt x="2" y="4"/>
                  </a:cubicBezTo>
                  <a:cubicBezTo>
                    <a:pt x="0" y="2"/>
                    <a:pt x="2" y="0"/>
                    <a:pt x="2" y="0"/>
                  </a:cubicBezTo>
                  <a:cubicBezTo>
                    <a:pt x="17" y="0"/>
                    <a:pt x="17" y="0"/>
                    <a:pt x="17" y="0"/>
                  </a:cubicBezTo>
                  <a:lnTo>
                    <a:pt x="18" y="0"/>
                  </a:lnTo>
                  <a:close/>
                </a:path>
              </a:pathLst>
            </a:custGeom>
            <a:solidFill>
              <a:srgbClr val="5454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4" name="Google Shape;1164;p82"/>
            <p:cNvSpPr/>
            <p:nvPr/>
          </p:nvSpPr>
          <p:spPr>
            <a:xfrm>
              <a:off x="4152251" y="2318616"/>
              <a:ext cx="121271" cy="13475"/>
            </a:xfrm>
            <a:custGeom>
              <a:rect b="b" l="l" r="r" t="t"/>
              <a:pathLst>
                <a:path extrusionOk="0" h="4" w="35">
                  <a:moveTo>
                    <a:pt x="18" y="0"/>
                  </a:moveTo>
                  <a:cubicBezTo>
                    <a:pt x="33" y="0"/>
                    <a:pt x="33" y="0"/>
                    <a:pt x="33" y="0"/>
                  </a:cubicBezTo>
                  <a:cubicBezTo>
                    <a:pt x="33" y="0"/>
                    <a:pt x="35" y="3"/>
                    <a:pt x="33" y="4"/>
                  </a:cubicBezTo>
                  <a:cubicBezTo>
                    <a:pt x="18" y="4"/>
                    <a:pt x="18" y="4"/>
                    <a:pt x="18" y="4"/>
                  </a:cubicBezTo>
                  <a:cubicBezTo>
                    <a:pt x="17" y="4"/>
                    <a:pt x="17" y="4"/>
                    <a:pt x="17" y="4"/>
                  </a:cubicBezTo>
                  <a:cubicBezTo>
                    <a:pt x="2" y="4"/>
                    <a:pt x="2" y="4"/>
                    <a:pt x="2" y="4"/>
                  </a:cubicBezTo>
                  <a:cubicBezTo>
                    <a:pt x="0" y="3"/>
                    <a:pt x="2" y="0"/>
                    <a:pt x="2" y="0"/>
                  </a:cubicBezTo>
                  <a:cubicBezTo>
                    <a:pt x="17" y="0"/>
                    <a:pt x="17" y="0"/>
                    <a:pt x="17" y="0"/>
                  </a:cubicBezTo>
                  <a:lnTo>
                    <a:pt x="18" y="0"/>
                  </a:lnTo>
                  <a:close/>
                </a:path>
              </a:pathLst>
            </a:custGeom>
            <a:solidFill>
              <a:srgbClr val="5454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5" name="Google Shape;1165;p82"/>
            <p:cNvSpPr/>
            <p:nvPr/>
          </p:nvSpPr>
          <p:spPr>
            <a:xfrm>
              <a:off x="4078141" y="1998594"/>
              <a:ext cx="269492" cy="313285"/>
            </a:xfrm>
            <a:custGeom>
              <a:rect b="b" l="l" r="r" t="t"/>
              <a:pathLst>
                <a:path extrusionOk="0" h="92" w="79">
                  <a:moveTo>
                    <a:pt x="40" y="0"/>
                  </a:moveTo>
                  <a:cubicBezTo>
                    <a:pt x="42" y="0"/>
                    <a:pt x="58" y="1"/>
                    <a:pt x="69" y="13"/>
                  </a:cubicBezTo>
                  <a:cubicBezTo>
                    <a:pt x="76" y="20"/>
                    <a:pt x="79" y="29"/>
                    <a:pt x="79" y="41"/>
                  </a:cubicBezTo>
                  <a:cubicBezTo>
                    <a:pt x="79" y="41"/>
                    <a:pt x="78" y="51"/>
                    <a:pt x="70" y="60"/>
                  </a:cubicBezTo>
                  <a:cubicBezTo>
                    <a:pt x="70" y="60"/>
                    <a:pt x="57" y="75"/>
                    <a:pt x="57" y="92"/>
                  </a:cubicBezTo>
                  <a:cubicBezTo>
                    <a:pt x="40" y="92"/>
                    <a:pt x="40" y="92"/>
                    <a:pt x="40" y="92"/>
                  </a:cubicBezTo>
                  <a:cubicBezTo>
                    <a:pt x="39" y="92"/>
                    <a:pt x="39" y="92"/>
                    <a:pt x="39" y="92"/>
                  </a:cubicBezTo>
                  <a:cubicBezTo>
                    <a:pt x="22" y="92"/>
                    <a:pt x="22" y="92"/>
                    <a:pt x="22" y="92"/>
                  </a:cubicBezTo>
                  <a:cubicBezTo>
                    <a:pt x="22" y="75"/>
                    <a:pt x="9" y="60"/>
                    <a:pt x="9" y="60"/>
                  </a:cubicBezTo>
                  <a:cubicBezTo>
                    <a:pt x="1" y="51"/>
                    <a:pt x="0" y="41"/>
                    <a:pt x="0" y="41"/>
                  </a:cubicBezTo>
                  <a:cubicBezTo>
                    <a:pt x="0" y="29"/>
                    <a:pt x="3" y="20"/>
                    <a:pt x="10" y="13"/>
                  </a:cubicBezTo>
                  <a:cubicBezTo>
                    <a:pt x="21" y="1"/>
                    <a:pt x="38" y="0"/>
                    <a:pt x="39" y="0"/>
                  </a:cubicBezTo>
                  <a:lnTo>
                    <a:pt x="40" y="0"/>
                  </a:lnTo>
                  <a:close/>
                </a:path>
              </a:pathLst>
            </a:cu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6" name="Google Shape;1166;p82"/>
            <p:cNvSpPr/>
            <p:nvPr/>
          </p:nvSpPr>
          <p:spPr>
            <a:xfrm>
              <a:off x="5482865" y="2308509"/>
              <a:ext cx="77480" cy="13475"/>
            </a:xfrm>
            <a:custGeom>
              <a:rect b="b" l="l" r="r" t="t"/>
              <a:pathLst>
                <a:path extrusionOk="0" h="4" w="23">
                  <a:moveTo>
                    <a:pt x="12" y="0"/>
                  </a:moveTo>
                  <a:cubicBezTo>
                    <a:pt x="22" y="0"/>
                    <a:pt x="22" y="0"/>
                    <a:pt x="22" y="0"/>
                  </a:cubicBezTo>
                  <a:cubicBezTo>
                    <a:pt x="22" y="0"/>
                    <a:pt x="23" y="2"/>
                    <a:pt x="22" y="3"/>
                  </a:cubicBezTo>
                  <a:cubicBezTo>
                    <a:pt x="16" y="3"/>
                    <a:pt x="16" y="3"/>
                    <a:pt x="16" y="3"/>
                  </a:cubicBezTo>
                  <a:cubicBezTo>
                    <a:pt x="16" y="3"/>
                    <a:pt x="16" y="3"/>
                    <a:pt x="16" y="3"/>
                  </a:cubicBezTo>
                  <a:cubicBezTo>
                    <a:pt x="16" y="3"/>
                    <a:pt x="16" y="3"/>
                    <a:pt x="16" y="3"/>
                  </a:cubicBezTo>
                  <a:cubicBezTo>
                    <a:pt x="16" y="3"/>
                    <a:pt x="16" y="3"/>
                    <a:pt x="16" y="4"/>
                  </a:cubicBezTo>
                  <a:cubicBezTo>
                    <a:pt x="16" y="4"/>
                    <a:pt x="15" y="4"/>
                    <a:pt x="14" y="4"/>
                  </a:cubicBezTo>
                  <a:cubicBezTo>
                    <a:pt x="12" y="4"/>
                    <a:pt x="12" y="4"/>
                    <a:pt x="12" y="4"/>
                  </a:cubicBezTo>
                  <a:cubicBezTo>
                    <a:pt x="12" y="4"/>
                    <a:pt x="12" y="4"/>
                    <a:pt x="12" y="4"/>
                  </a:cubicBezTo>
                  <a:cubicBezTo>
                    <a:pt x="9" y="4"/>
                    <a:pt x="9" y="4"/>
                    <a:pt x="9" y="4"/>
                  </a:cubicBezTo>
                  <a:cubicBezTo>
                    <a:pt x="8" y="4"/>
                    <a:pt x="8" y="4"/>
                    <a:pt x="7" y="4"/>
                  </a:cubicBezTo>
                  <a:cubicBezTo>
                    <a:pt x="7" y="3"/>
                    <a:pt x="7" y="3"/>
                    <a:pt x="7" y="3"/>
                  </a:cubicBezTo>
                  <a:cubicBezTo>
                    <a:pt x="7" y="3"/>
                    <a:pt x="7" y="3"/>
                    <a:pt x="7" y="3"/>
                  </a:cubicBezTo>
                  <a:cubicBezTo>
                    <a:pt x="2" y="3"/>
                    <a:pt x="2" y="3"/>
                    <a:pt x="2" y="3"/>
                  </a:cubicBezTo>
                  <a:cubicBezTo>
                    <a:pt x="0" y="2"/>
                    <a:pt x="1" y="0"/>
                    <a:pt x="2" y="0"/>
                  </a:cubicBezTo>
                  <a:cubicBezTo>
                    <a:pt x="12" y="0"/>
                    <a:pt x="12" y="0"/>
                    <a:pt x="12" y="0"/>
                  </a:cubicBezTo>
                  <a:close/>
                </a:path>
              </a:pathLst>
            </a:custGeom>
            <a:solidFill>
              <a:srgbClr val="5454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7" name="Google Shape;1167;p82"/>
            <p:cNvSpPr/>
            <p:nvPr/>
          </p:nvSpPr>
          <p:spPr>
            <a:xfrm>
              <a:off x="5482865" y="2295035"/>
              <a:ext cx="77480" cy="10107"/>
            </a:xfrm>
            <a:custGeom>
              <a:rect b="b" l="l" r="r" t="t"/>
              <a:pathLst>
                <a:path extrusionOk="0" h="3" w="23">
                  <a:moveTo>
                    <a:pt x="12" y="0"/>
                  </a:moveTo>
                  <a:cubicBezTo>
                    <a:pt x="22" y="0"/>
                    <a:pt x="22" y="0"/>
                    <a:pt x="22" y="0"/>
                  </a:cubicBezTo>
                  <a:cubicBezTo>
                    <a:pt x="22" y="0"/>
                    <a:pt x="23" y="2"/>
                    <a:pt x="22" y="3"/>
                  </a:cubicBezTo>
                  <a:cubicBezTo>
                    <a:pt x="12" y="3"/>
                    <a:pt x="12" y="3"/>
                    <a:pt x="12" y="3"/>
                  </a:cubicBezTo>
                  <a:cubicBezTo>
                    <a:pt x="12" y="3"/>
                    <a:pt x="12" y="3"/>
                    <a:pt x="12" y="3"/>
                  </a:cubicBezTo>
                  <a:cubicBezTo>
                    <a:pt x="2" y="3"/>
                    <a:pt x="2" y="3"/>
                    <a:pt x="2" y="3"/>
                  </a:cubicBezTo>
                  <a:cubicBezTo>
                    <a:pt x="0" y="2"/>
                    <a:pt x="1" y="0"/>
                    <a:pt x="2" y="0"/>
                  </a:cubicBezTo>
                  <a:cubicBezTo>
                    <a:pt x="12" y="0"/>
                    <a:pt x="12" y="0"/>
                    <a:pt x="12" y="0"/>
                  </a:cubicBezTo>
                  <a:close/>
                </a:path>
              </a:pathLst>
            </a:custGeom>
            <a:solidFill>
              <a:srgbClr val="5454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8" name="Google Shape;1168;p82"/>
            <p:cNvSpPr/>
            <p:nvPr/>
          </p:nvSpPr>
          <p:spPr>
            <a:xfrm>
              <a:off x="5482865" y="2281560"/>
              <a:ext cx="77480" cy="10107"/>
            </a:xfrm>
            <a:custGeom>
              <a:rect b="b" l="l" r="r" t="t"/>
              <a:pathLst>
                <a:path extrusionOk="0" h="3" w="23">
                  <a:moveTo>
                    <a:pt x="12" y="0"/>
                  </a:moveTo>
                  <a:cubicBezTo>
                    <a:pt x="22" y="0"/>
                    <a:pt x="22" y="0"/>
                    <a:pt x="22" y="0"/>
                  </a:cubicBezTo>
                  <a:cubicBezTo>
                    <a:pt x="22" y="0"/>
                    <a:pt x="23" y="1"/>
                    <a:pt x="22" y="3"/>
                  </a:cubicBezTo>
                  <a:cubicBezTo>
                    <a:pt x="12" y="3"/>
                    <a:pt x="12" y="3"/>
                    <a:pt x="12" y="3"/>
                  </a:cubicBezTo>
                  <a:cubicBezTo>
                    <a:pt x="12" y="3"/>
                    <a:pt x="12" y="3"/>
                    <a:pt x="12" y="3"/>
                  </a:cubicBezTo>
                  <a:cubicBezTo>
                    <a:pt x="2" y="3"/>
                    <a:pt x="2" y="3"/>
                    <a:pt x="2" y="3"/>
                  </a:cubicBezTo>
                  <a:cubicBezTo>
                    <a:pt x="0" y="1"/>
                    <a:pt x="1" y="0"/>
                    <a:pt x="2" y="0"/>
                  </a:cubicBezTo>
                  <a:cubicBezTo>
                    <a:pt x="12" y="0"/>
                    <a:pt x="12" y="0"/>
                    <a:pt x="12" y="0"/>
                  </a:cubicBezTo>
                  <a:close/>
                </a:path>
              </a:pathLst>
            </a:custGeom>
            <a:solidFill>
              <a:srgbClr val="5454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69" name="Google Shape;1169;p82"/>
            <p:cNvSpPr/>
            <p:nvPr/>
          </p:nvSpPr>
          <p:spPr>
            <a:xfrm>
              <a:off x="5435704" y="2072704"/>
              <a:ext cx="175170" cy="202119"/>
            </a:xfrm>
            <a:custGeom>
              <a:rect b="b" l="l" r="r" t="t"/>
              <a:pathLst>
                <a:path extrusionOk="0" h="59" w="51">
                  <a:moveTo>
                    <a:pt x="26" y="0"/>
                  </a:moveTo>
                  <a:cubicBezTo>
                    <a:pt x="27" y="0"/>
                    <a:pt x="38" y="1"/>
                    <a:pt x="45" y="8"/>
                  </a:cubicBezTo>
                  <a:cubicBezTo>
                    <a:pt x="49" y="13"/>
                    <a:pt x="51" y="19"/>
                    <a:pt x="51" y="27"/>
                  </a:cubicBezTo>
                  <a:cubicBezTo>
                    <a:pt x="51" y="27"/>
                    <a:pt x="51" y="33"/>
                    <a:pt x="45" y="39"/>
                  </a:cubicBezTo>
                  <a:cubicBezTo>
                    <a:pt x="45" y="39"/>
                    <a:pt x="37" y="49"/>
                    <a:pt x="37" y="59"/>
                  </a:cubicBezTo>
                  <a:cubicBezTo>
                    <a:pt x="26" y="59"/>
                    <a:pt x="26" y="59"/>
                    <a:pt x="26" y="59"/>
                  </a:cubicBezTo>
                  <a:cubicBezTo>
                    <a:pt x="26" y="59"/>
                    <a:pt x="26" y="59"/>
                    <a:pt x="26" y="59"/>
                  </a:cubicBezTo>
                  <a:cubicBezTo>
                    <a:pt x="14" y="59"/>
                    <a:pt x="14" y="59"/>
                    <a:pt x="14" y="59"/>
                  </a:cubicBezTo>
                  <a:cubicBezTo>
                    <a:pt x="14" y="49"/>
                    <a:pt x="6" y="39"/>
                    <a:pt x="6" y="39"/>
                  </a:cubicBezTo>
                  <a:cubicBezTo>
                    <a:pt x="0" y="33"/>
                    <a:pt x="0" y="27"/>
                    <a:pt x="0" y="27"/>
                  </a:cubicBezTo>
                  <a:cubicBezTo>
                    <a:pt x="0" y="19"/>
                    <a:pt x="2" y="13"/>
                    <a:pt x="6" y="8"/>
                  </a:cubicBezTo>
                  <a:cubicBezTo>
                    <a:pt x="13" y="1"/>
                    <a:pt x="24" y="0"/>
                    <a:pt x="26" y="0"/>
                  </a:cubicBezTo>
                  <a:close/>
                </a:path>
              </a:pathLst>
            </a:cu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0" name="Google Shape;1170;p82"/>
            <p:cNvSpPr/>
            <p:nvPr/>
          </p:nvSpPr>
          <p:spPr>
            <a:xfrm>
              <a:off x="6560832" y="2419676"/>
              <a:ext cx="90955" cy="16844"/>
            </a:xfrm>
            <a:custGeom>
              <a:rect b="b" l="l" r="r" t="t"/>
              <a:pathLst>
                <a:path extrusionOk="0" h="5" w="27">
                  <a:moveTo>
                    <a:pt x="14" y="0"/>
                  </a:moveTo>
                  <a:cubicBezTo>
                    <a:pt x="26" y="0"/>
                    <a:pt x="26" y="0"/>
                    <a:pt x="26" y="0"/>
                  </a:cubicBezTo>
                  <a:cubicBezTo>
                    <a:pt x="26" y="0"/>
                    <a:pt x="27" y="2"/>
                    <a:pt x="26" y="3"/>
                  </a:cubicBezTo>
                  <a:cubicBezTo>
                    <a:pt x="20" y="3"/>
                    <a:pt x="20" y="3"/>
                    <a:pt x="20" y="3"/>
                  </a:cubicBezTo>
                  <a:cubicBezTo>
                    <a:pt x="19" y="3"/>
                    <a:pt x="19" y="3"/>
                    <a:pt x="19" y="3"/>
                  </a:cubicBezTo>
                  <a:cubicBezTo>
                    <a:pt x="19" y="4"/>
                    <a:pt x="19" y="4"/>
                    <a:pt x="19" y="4"/>
                  </a:cubicBezTo>
                  <a:cubicBezTo>
                    <a:pt x="19" y="4"/>
                    <a:pt x="19" y="4"/>
                    <a:pt x="19" y="5"/>
                  </a:cubicBezTo>
                  <a:cubicBezTo>
                    <a:pt x="18" y="5"/>
                    <a:pt x="18" y="5"/>
                    <a:pt x="17" y="5"/>
                  </a:cubicBezTo>
                  <a:cubicBezTo>
                    <a:pt x="14" y="5"/>
                    <a:pt x="14" y="5"/>
                    <a:pt x="14" y="5"/>
                  </a:cubicBezTo>
                  <a:cubicBezTo>
                    <a:pt x="13" y="5"/>
                    <a:pt x="13" y="5"/>
                    <a:pt x="13" y="5"/>
                  </a:cubicBezTo>
                  <a:cubicBezTo>
                    <a:pt x="10" y="5"/>
                    <a:pt x="10" y="5"/>
                    <a:pt x="10" y="5"/>
                  </a:cubicBezTo>
                  <a:cubicBezTo>
                    <a:pt x="9" y="5"/>
                    <a:pt x="9" y="5"/>
                    <a:pt x="8" y="5"/>
                  </a:cubicBezTo>
                  <a:cubicBezTo>
                    <a:pt x="8" y="4"/>
                    <a:pt x="8" y="4"/>
                    <a:pt x="8" y="4"/>
                  </a:cubicBezTo>
                  <a:cubicBezTo>
                    <a:pt x="8" y="3"/>
                    <a:pt x="8" y="3"/>
                    <a:pt x="8" y="3"/>
                  </a:cubicBezTo>
                  <a:cubicBezTo>
                    <a:pt x="1" y="3"/>
                    <a:pt x="1" y="3"/>
                    <a:pt x="1" y="3"/>
                  </a:cubicBezTo>
                  <a:cubicBezTo>
                    <a:pt x="0" y="2"/>
                    <a:pt x="1" y="0"/>
                    <a:pt x="1" y="0"/>
                  </a:cubicBezTo>
                  <a:cubicBezTo>
                    <a:pt x="13" y="0"/>
                    <a:pt x="13" y="0"/>
                    <a:pt x="13" y="0"/>
                  </a:cubicBezTo>
                  <a:lnTo>
                    <a:pt x="14" y="0"/>
                  </a:lnTo>
                  <a:close/>
                </a:path>
              </a:pathLst>
            </a:custGeom>
            <a:solidFill>
              <a:srgbClr val="5454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1" name="Google Shape;1171;p82"/>
            <p:cNvSpPr/>
            <p:nvPr/>
          </p:nvSpPr>
          <p:spPr>
            <a:xfrm>
              <a:off x="6560832" y="2402831"/>
              <a:ext cx="90955" cy="13475"/>
            </a:xfrm>
            <a:custGeom>
              <a:rect b="b" l="l" r="r" t="t"/>
              <a:pathLst>
                <a:path extrusionOk="0" h="4" w="27">
                  <a:moveTo>
                    <a:pt x="14" y="0"/>
                  </a:moveTo>
                  <a:cubicBezTo>
                    <a:pt x="26" y="0"/>
                    <a:pt x="26" y="0"/>
                    <a:pt x="26" y="0"/>
                  </a:cubicBezTo>
                  <a:cubicBezTo>
                    <a:pt x="26" y="1"/>
                    <a:pt x="27" y="2"/>
                    <a:pt x="26" y="4"/>
                  </a:cubicBezTo>
                  <a:cubicBezTo>
                    <a:pt x="14" y="4"/>
                    <a:pt x="14" y="4"/>
                    <a:pt x="14" y="4"/>
                  </a:cubicBezTo>
                  <a:cubicBezTo>
                    <a:pt x="13" y="4"/>
                    <a:pt x="13" y="4"/>
                    <a:pt x="13" y="4"/>
                  </a:cubicBezTo>
                  <a:cubicBezTo>
                    <a:pt x="1" y="4"/>
                    <a:pt x="1" y="4"/>
                    <a:pt x="1" y="4"/>
                  </a:cubicBezTo>
                  <a:cubicBezTo>
                    <a:pt x="0" y="2"/>
                    <a:pt x="1" y="1"/>
                    <a:pt x="1" y="0"/>
                  </a:cubicBezTo>
                  <a:cubicBezTo>
                    <a:pt x="13" y="0"/>
                    <a:pt x="13" y="0"/>
                    <a:pt x="13" y="0"/>
                  </a:cubicBezTo>
                  <a:lnTo>
                    <a:pt x="14" y="0"/>
                  </a:lnTo>
                  <a:close/>
                </a:path>
              </a:pathLst>
            </a:custGeom>
            <a:solidFill>
              <a:srgbClr val="5454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2" name="Google Shape;1172;p82"/>
            <p:cNvSpPr/>
            <p:nvPr/>
          </p:nvSpPr>
          <p:spPr>
            <a:xfrm>
              <a:off x="6560832" y="2385989"/>
              <a:ext cx="90955" cy="13475"/>
            </a:xfrm>
            <a:custGeom>
              <a:rect b="b" l="l" r="r" t="t"/>
              <a:pathLst>
                <a:path extrusionOk="0" h="4" w="27">
                  <a:moveTo>
                    <a:pt x="14" y="0"/>
                  </a:moveTo>
                  <a:cubicBezTo>
                    <a:pt x="26" y="0"/>
                    <a:pt x="26" y="0"/>
                    <a:pt x="26" y="0"/>
                  </a:cubicBezTo>
                  <a:cubicBezTo>
                    <a:pt x="26" y="0"/>
                    <a:pt x="27" y="2"/>
                    <a:pt x="26" y="4"/>
                  </a:cubicBezTo>
                  <a:cubicBezTo>
                    <a:pt x="14" y="4"/>
                    <a:pt x="14" y="4"/>
                    <a:pt x="14" y="4"/>
                  </a:cubicBezTo>
                  <a:cubicBezTo>
                    <a:pt x="13" y="4"/>
                    <a:pt x="13" y="4"/>
                    <a:pt x="13" y="4"/>
                  </a:cubicBezTo>
                  <a:cubicBezTo>
                    <a:pt x="1" y="4"/>
                    <a:pt x="1" y="4"/>
                    <a:pt x="1" y="4"/>
                  </a:cubicBezTo>
                  <a:cubicBezTo>
                    <a:pt x="0" y="2"/>
                    <a:pt x="1" y="0"/>
                    <a:pt x="1" y="0"/>
                  </a:cubicBezTo>
                  <a:cubicBezTo>
                    <a:pt x="13" y="0"/>
                    <a:pt x="13" y="0"/>
                    <a:pt x="13" y="0"/>
                  </a:cubicBezTo>
                  <a:lnTo>
                    <a:pt x="14" y="0"/>
                  </a:lnTo>
                  <a:close/>
                </a:path>
              </a:pathLst>
            </a:custGeom>
            <a:solidFill>
              <a:srgbClr val="5454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3" name="Google Shape;1173;p82"/>
            <p:cNvSpPr/>
            <p:nvPr/>
          </p:nvSpPr>
          <p:spPr>
            <a:xfrm>
              <a:off x="6503566" y="2133340"/>
              <a:ext cx="208856" cy="245912"/>
            </a:xfrm>
            <a:custGeom>
              <a:rect b="b" l="l" r="r" t="t"/>
              <a:pathLst>
                <a:path extrusionOk="0" h="72" w="62">
                  <a:moveTo>
                    <a:pt x="31" y="0"/>
                  </a:moveTo>
                  <a:cubicBezTo>
                    <a:pt x="32" y="0"/>
                    <a:pt x="45" y="1"/>
                    <a:pt x="54" y="10"/>
                  </a:cubicBezTo>
                  <a:cubicBezTo>
                    <a:pt x="59" y="15"/>
                    <a:pt x="62" y="23"/>
                    <a:pt x="61" y="32"/>
                  </a:cubicBezTo>
                  <a:cubicBezTo>
                    <a:pt x="61" y="32"/>
                    <a:pt x="61" y="40"/>
                    <a:pt x="55" y="47"/>
                  </a:cubicBezTo>
                  <a:cubicBezTo>
                    <a:pt x="55" y="48"/>
                    <a:pt x="44" y="59"/>
                    <a:pt x="44" y="72"/>
                  </a:cubicBezTo>
                  <a:cubicBezTo>
                    <a:pt x="31" y="72"/>
                    <a:pt x="31" y="72"/>
                    <a:pt x="31" y="72"/>
                  </a:cubicBezTo>
                  <a:cubicBezTo>
                    <a:pt x="30" y="72"/>
                    <a:pt x="30" y="72"/>
                    <a:pt x="30" y="72"/>
                  </a:cubicBezTo>
                  <a:cubicBezTo>
                    <a:pt x="17" y="72"/>
                    <a:pt x="17" y="72"/>
                    <a:pt x="17" y="72"/>
                  </a:cubicBezTo>
                  <a:cubicBezTo>
                    <a:pt x="17" y="59"/>
                    <a:pt x="7" y="48"/>
                    <a:pt x="6" y="47"/>
                  </a:cubicBezTo>
                  <a:cubicBezTo>
                    <a:pt x="0" y="40"/>
                    <a:pt x="0" y="32"/>
                    <a:pt x="0" y="32"/>
                  </a:cubicBezTo>
                  <a:cubicBezTo>
                    <a:pt x="0" y="23"/>
                    <a:pt x="2" y="15"/>
                    <a:pt x="7" y="10"/>
                  </a:cubicBezTo>
                  <a:cubicBezTo>
                    <a:pt x="16" y="1"/>
                    <a:pt x="29" y="0"/>
                    <a:pt x="30" y="0"/>
                  </a:cubicBezTo>
                  <a:lnTo>
                    <a:pt x="31" y="0"/>
                  </a:lnTo>
                  <a:close/>
                </a:path>
              </a:pathLst>
            </a:cu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4" name="Google Shape;1174;p82"/>
            <p:cNvSpPr/>
            <p:nvPr/>
          </p:nvSpPr>
          <p:spPr>
            <a:xfrm>
              <a:off x="4192675" y="1873955"/>
              <a:ext cx="16800" cy="97800"/>
            </a:xfrm>
            <a:prstGeom prst="rect">
              <a:avLst/>
            </a:pr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5" name="Google Shape;1175;p82"/>
            <p:cNvSpPr/>
            <p:nvPr/>
          </p:nvSpPr>
          <p:spPr>
            <a:xfrm>
              <a:off x="4098353" y="1894167"/>
              <a:ext cx="50531" cy="94322"/>
            </a:xfrm>
            <a:custGeom>
              <a:rect b="b" l="l" r="r" t="t"/>
              <a:pathLst>
                <a:path extrusionOk="0" h="28" w="15">
                  <a:moveTo>
                    <a:pt x="15" y="26"/>
                  </a:moveTo>
                  <a:lnTo>
                    <a:pt x="11" y="28"/>
                  </a:lnTo>
                  <a:lnTo>
                    <a:pt x="0" y="2"/>
                  </a:lnTo>
                  <a:lnTo>
                    <a:pt x="3" y="0"/>
                  </a:lnTo>
                  <a:lnTo>
                    <a:pt x="15" y="26"/>
                  </a:lnTo>
                  <a:close/>
                </a:path>
              </a:pathLst>
            </a:cu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6" name="Google Shape;1176;p82"/>
            <p:cNvSpPr/>
            <p:nvPr/>
          </p:nvSpPr>
          <p:spPr>
            <a:xfrm>
              <a:off x="4253311" y="1900904"/>
              <a:ext cx="70743" cy="84217"/>
            </a:xfrm>
            <a:custGeom>
              <a:rect b="b" l="l" r="r" t="t"/>
              <a:pathLst>
                <a:path extrusionOk="0" h="25" w="21">
                  <a:moveTo>
                    <a:pt x="3" y="25"/>
                  </a:moveTo>
                  <a:lnTo>
                    <a:pt x="0" y="22"/>
                  </a:lnTo>
                  <a:lnTo>
                    <a:pt x="18" y="0"/>
                  </a:lnTo>
                  <a:lnTo>
                    <a:pt x="21" y="3"/>
                  </a:lnTo>
                  <a:lnTo>
                    <a:pt x="3" y="25"/>
                  </a:lnTo>
                  <a:close/>
                </a:path>
              </a:pathLst>
            </a:cu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7" name="Google Shape;1177;p82"/>
            <p:cNvSpPr/>
            <p:nvPr/>
          </p:nvSpPr>
          <p:spPr>
            <a:xfrm>
              <a:off x="5503077" y="1958170"/>
              <a:ext cx="13500" cy="94200"/>
            </a:xfrm>
            <a:prstGeom prst="rect">
              <a:avLst/>
            </a:pr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8" name="Google Shape;1178;p82"/>
            <p:cNvSpPr/>
            <p:nvPr/>
          </p:nvSpPr>
          <p:spPr>
            <a:xfrm>
              <a:off x="5408755" y="1978382"/>
              <a:ext cx="50531" cy="90955"/>
            </a:xfrm>
            <a:custGeom>
              <a:rect b="b" l="l" r="r" t="t"/>
              <a:pathLst>
                <a:path extrusionOk="0" h="27" w="15">
                  <a:moveTo>
                    <a:pt x="15" y="25"/>
                  </a:moveTo>
                  <a:lnTo>
                    <a:pt x="11" y="27"/>
                  </a:lnTo>
                  <a:lnTo>
                    <a:pt x="0" y="2"/>
                  </a:lnTo>
                  <a:lnTo>
                    <a:pt x="3" y="0"/>
                  </a:lnTo>
                  <a:lnTo>
                    <a:pt x="15" y="25"/>
                  </a:lnTo>
                  <a:close/>
                </a:path>
              </a:pathLst>
            </a:cu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79" name="Google Shape;1179;p82"/>
            <p:cNvSpPr/>
            <p:nvPr/>
          </p:nvSpPr>
          <p:spPr>
            <a:xfrm>
              <a:off x="5560345" y="1985119"/>
              <a:ext cx="74110" cy="80848"/>
            </a:xfrm>
            <a:custGeom>
              <a:rect b="b" l="l" r="r" t="t"/>
              <a:pathLst>
                <a:path extrusionOk="0" h="24" w="22">
                  <a:moveTo>
                    <a:pt x="3" y="24"/>
                  </a:moveTo>
                  <a:lnTo>
                    <a:pt x="0" y="21"/>
                  </a:lnTo>
                  <a:lnTo>
                    <a:pt x="19" y="0"/>
                  </a:lnTo>
                  <a:lnTo>
                    <a:pt x="22" y="2"/>
                  </a:lnTo>
                  <a:lnTo>
                    <a:pt x="3" y="24"/>
                  </a:lnTo>
                  <a:close/>
                </a:path>
              </a:pathLst>
            </a:cu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80" name="Google Shape;1180;p82"/>
            <p:cNvSpPr/>
            <p:nvPr/>
          </p:nvSpPr>
          <p:spPr>
            <a:xfrm>
              <a:off x="6594519" y="2012068"/>
              <a:ext cx="13500" cy="94200"/>
            </a:xfrm>
            <a:prstGeom prst="rect">
              <a:avLst/>
            </a:pr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81" name="Google Shape;1181;p82"/>
            <p:cNvSpPr/>
            <p:nvPr/>
          </p:nvSpPr>
          <p:spPr>
            <a:xfrm>
              <a:off x="6500197" y="2032280"/>
              <a:ext cx="50531" cy="90955"/>
            </a:xfrm>
            <a:custGeom>
              <a:rect b="b" l="l" r="r" t="t"/>
              <a:pathLst>
                <a:path extrusionOk="0" h="27" w="15">
                  <a:moveTo>
                    <a:pt x="15" y="25"/>
                  </a:moveTo>
                  <a:lnTo>
                    <a:pt x="11" y="27"/>
                  </a:lnTo>
                  <a:lnTo>
                    <a:pt x="0" y="2"/>
                  </a:lnTo>
                  <a:lnTo>
                    <a:pt x="3" y="0"/>
                  </a:lnTo>
                  <a:lnTo>
                    <a:pt x="15" y="25"/>
                  </a:lnTo>
                  <a:close/>
                </a:path>
              </a:pathLst>
            </a:cu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182" name="Google Shape;1182;p82"/>
            <p:cNvSpPr/>
            <p:nvPr/>
          </p:nvSpPr>
          <p:spPr>
            <a:xfrm>
              <a:off x="6651787" y="2039018"/>
              <a:ext cx="70743" cy="80848"/>
            </a:xfrm>
            <a:custGeom>
              <a:rect b="b" l="l" r="r" t="t"/>
              <a:pathLst>
                <a:path extrusionOk="0" h="24" w="21">
                  <a:moveTo>
                    <a:pt x="3" y="24"/>
                  </a:moveTo>
                  <a:lnTo>
                    <a:pt x="0" y="21"/>
                  </a:lnTo>
                  <a:lnTo>
                    <a:pt x="18" y="0"/>
                  </a:lnTo>
                  <a:lnTo>
                    <a:pt x="21" y="2"/>
                  </a:lnTo>
                  <a:lnTo>
                    <a:pt x="3" y="24"/>
                  </a:lnTo>
                  <a:close/>
                </a:path>
              </a:pathLst>
            </a:custGeom>
            <a:solidFill>
              <a:srgbClr val="FFE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grpSp>
      <p:sp>
        <p:nvSpPr>
          <p:cNvPr id="1183" name="Google Shape;1183;p82"/>
          <p:cNvSpPr txBox="1"/>
          <p:nvPr>
            <p:ph idx="12" type="sldNum"/>
          </p:nvPr>
        </p:nvSpPr>
        <p:spPr>
          <a:xfrm>
            <a:off x="113541" y="4767263"/>
            <a:ext cx="3086100" cy="2739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Raleway Medium"/>
                <a:ea typeface="Raleway Medium"/>
                <a:cs typeface="Raleway Medium"/>
                <a:sym typeface="Raleway Medium"/>
              </a:rPr>
              <a:t>‹#›</a:t>
            </a:fld>
            <a:endParaRPr b="0" i="0" sz="700" u="none" cap="none" strike="noStrike">
              <a:solidFill>
                <a:schemeClr val="dk1"/>
              </a:solidFill>
              <a:latin typeface="Raleway Medium"/>
              <a:ea typeface="Raleway Medium"/>
              <a:cs typeface="Raleway Medium"/>
              <a:sym typeface="Raleway Medium"/>
            </a:endParaRPr>
          </a:p>
        </p:txBody>
      </p:sp>
      <p:grpSp>
        <p:nvGrpSpPr>
          <p:cNvPr id="1184" name="Google Shape;1184;p82"/>
          <p:cNvGrpSpPr/>
          <p:nvPr/>
        </p:nvGrpSpPr>
        <p:grpSpPr>
          <a:xfrm>
            <a:off x="650374" y="785144"/>
            <a:ext cx="2981160" cy="810900"/>
            <a:chOff x="5988388" y="483017"/>
            <a:chExt cx="12359700" cy="2162401"/>
          </a:xfrm>
        </p:grpSpPr>
        <p:sp>
          <p:nvSpPr>
            <p:cNvPr id="1185" name="Google Shape;1185;p82"/>
            <p:cNvSpPr txBox="1"/>
            <p:nvPr/>
          </p:nvSpPr>
          <p:spPr>
            <a:xfrm>
              <a:off x="5988388" y="483017"/>
              <a:ext cx="12359700" cy="1323300"/>
            </a:xfrm>
            <a:prstGeom prst="rect">
              <a:avLst/>
            </a:prstGeom>
            <a:no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chemeClr val="lt2"/>
                  </a:solidFill>
                  <a:latin typeface="Open Sans ExtraBold"/>
                  <a:ea typeface="Open Sans ExtraBold"/>
                  <a:cs typeface="Open Sans ExtraBold"/>
                  <a:sym typeface="Open Sans ExtraBold"/>
                </a:rPr>
                <a:t>Title</a:t>
              </a:r>
              <a:endParaRPr b="0" i="0" sz="3000" u="none" cap="none" strike="noStrike">
                <a:solidFill>
                  <a:schemeClr val="lt2"/>
                </a:solidFill>
                <a:latin typeface="Open Sans ExtraBold"/>
                <a:ea typeface="Open Sans ExtraBold"/>
                <a:cs typeface="Open Sans ExtraBold"/>
                <a:sym typeface="Open Sans ExtraBold"/>
              </a:endParaRPr>
            </a:p>
          </p:txBody>
        </p:sp>
        <p:sp>
          <p:nvSpPr>
            <p:cNvPr id="1186" name="Google Shape;1186;p82"/>
            <p:cNvSpPr txBox="1"/>
            <p:nvPr/>
          </p:nvSpPr>
          <p:spPr>
            <a:xfrm>
              <a:off x="5988388" y="1806318"/>
              <a:ext cx="11655300" cy="839100"/>
            </a:xfrm>
            <a:prstGeom prst="rect">
              <a:avLst/>
            </a:prstGeom>
            <a:noFill/>
            <a:ln>
              <a:noFill/>
            </a:ln>
          </p:spPr>
          <p:txBody>
            <a:bodyPr anchorCtr="0" anchor="t" bIns="40775" lIns="81575" spcFirstLastPara="1" rIns="81575" wrap="square" tIns="40775">
              <a:noAutofit/>
            </a:bodyPr>
            <a:lstStyle/>
            <a:p>
              <a:pPr indent="0" lvl="0" marL="0" marR="0" rtl="0" algn="l">
                <a:lnSpc>
                  <a:spcPct val="120000"/>
                </a:lnSpc>
                <a:spcBef>
                  <a:spcPts val="0"/>
                </a:spcBef>
                <a:spcAft>
                  <a:spcPts val="0"/>
                </a:spcAft>
                <a:buClr>
                  <a:schemeClr val="lt2"/>
                </a:buClr>
                <a:buSzPts val="1400"/>
                <a:buFont typeface="Arial"/>
                <a:buNone/>
              </a:pPr>
              <a:r>
                <a:rPr lang="en">
                  <a:solidFill>
                    <a:schemeClr val="lt2"/>
                  </a:solidFill>
                  <a:latin typeface="Open Sans Light"/>
                  <a:ea typeface="Open Sans Light"/>
                  <a:cs typeface="Open Sans Light"/>
                  <a:sym typeface="Open Sans Light"/>
                </a:rPr>
                <a:t>Description</a:t>
              </a:r>
              <a:endParaRPr b="0" i="0" sz="1400" u="none" cap="none" strike="noStrike">
                <a:solidFill>
                  <a:schemeClr val="lt2"/>
                </a:solidFill>
                <a:latin typeface="Open Sans Light"/>
                <a:ea typeface="Open Sans Light"/>
                <a:cs typeface="Open Sans Light"/>
                <a:sym typeface="Open Sans Light"/>
              </a:endParaRPr>
            </a:p>
          </p:txBody>
        </p:sp>
      </p:grpSp>
      <p:sp>
        <p:nvSpPr>
          <p:cNvPr id="1187" name="Google Shape;1187;p82"/>
          <p:cNvSpPr txBox="1"/>
          <p:nvPr/>
        </p:nvSpPr>
        <p:spPr>
          <a:xfrm>
            <a:off x="778283" y="2126285"/>
            <a:ext cx="1496700" cy="3231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900"/>
              <a:buFont typeface="Arial"/>
              <a:buNone/>
            </a:pPr>
            <a:r>
              <a:rPr lang="en" sz="1900">
                <a:solidFill>
                  <a:schemeClr val="lt2"/>
                </a:solidFill>
                <a:latin typeface="Raleway Medium"/>
                <a:ea typeface="Raleway Medium"/>
                <a:cs typeface="Raleway Medium"/>
                <a:sym typeface="Raleway Medium"/>
              </a:rPr>
              <a:t>Content</a:t>
            </a:r>
            <a:endParaRPr b="0" i="0" sz="1900" u="none" cap="none" strike="noStrike">
              <a:solidFill>
                <a:schemeClr val="lt2"/>
              </a:solidFill>
              <a:latin typeface="Raleway Medium"/>
              <a:ea typeface="Raleway Medium"/>
              <a:cs typeface="Raleway Medium"/>
              <a:sym typeface="Raleway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83"/>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1194" name="Google Shape;1194;p83"/>
          <p:cNvSpPr txBox="1"/>
          <p:nvPr/>
        </p:nvSpPr>
        <p:spPr>
          <a:xfrm>
            <a:off x="1992550" y="314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Title</a:t>
            </a:r>
            <a:endParaRPr b="1" sz="3600">
              <a:solidFill>
                <a:schemeClr val="dk1"/>
              </a:solidFill>
              <a:latin typeface="Calibri"/>
              <a:ea typeface="Calibri"/>
              <a:cs typeface="Calibri"/>
              <a:sym typeface="Calibri"/>
            </a:endParaRPr>
          </a:p>
        </p:txBody>
      </p:sp>
      <p:sp>
        <p:nvSpPr>
          <p:cNvPr id="1195" name="Google Shape;1195;p83"/>
          <p:cNvSpPr txBox="1"/>
          <p:nvPr/>
        </p:nvSpPr>
        <p:spPr>
          <a:xfrm>
            <a:off x="144225" y="1375325"/>
            <a:ext cx="8510400" cy="3706800"/>
          </a:xfrm>
          <a:prstGeom prst="rect">
            <a:avLst/>
          </a:prstGeom>
          <a:noFill/>
          <a:ln>
            <a:noFill/>
          </a:ln>
        </p:spPr>
        <p:txBody>
          <a:bodyPr anchorCtr="0" anchor="ctr" bIns="91425" lIns="91425" spcFirstLastPara="1" rIns="91425" wrap="square" tIns="91425">
            <a:noAutofit/>
          </a:bodyPr>
          <a:lstStyle/>
          <a:p>
            <a:pPr indent="-342900" lvl="0" marL="457200" marR="266700" rtl="0" algn="l">
              <a:lnSpc>
                <a:spcPct val="150000"/>
              </a:lnSpc>
              <a:spcBef>
                <a:spcPts val="0"/>
              </a:spcBef>
              <a:spcAft>
                <a:spcPts val="0"/>
              </a:spcAft>
              <a:buClr>
                <a:srgbClr val="333333"/>
              </a:buClr>
              <a:buSzPts val="1800"/>
              <a:buFont typeface="Nunito"/>
              <a:buChar char="+"/>
            </a:pPr>
            <a:r>
              <a:rPr lang="en" sz="1800">
                <a:solidFill>
                  <a:srgbClr val="333333"/>
                </a:solidFill>
                <a:highlight>
                  <a:srgbClr val="FFFFFF"/>
                </a:highlight>
                <a:latin typeface="Nunito"/>
                <a:ea typeface="Nunito"/>
                <a:cs typeface="Nunito"/>
                <a:sym typeface="Nunito"/>
              </a:rPr>
              <a:t>Content</a:t>
            </a:r>
            <a:endParaRPr sz="1800">
              <a:solidFill>
                <a:srgbClr val="333333"/>
              </a:solidFill>
              <a:highlight>
                <a:srgbClr val="FFFFFF"/>
              </a:highlight>
              <a:latin typeface="Nunito"/>
              <a:ea typeface="Nunito"/>
              <a:cs typeface="Nunito"/>
              <a:sym typeface="Nunito"/>
            </a:endParaRPr>
          </a:p>
          <a:p>
            <a:pPr indent="-342900" lvl="0" marL="457200" marR="266700" rtl="0" algn="l">
              <a:lnSpc>
                <a:spcPct val="150000"/>
              </a:lnSpc>
              <a:spcBef>
                <a:spcPts val="0"/>
              </a:spcBef>
              <a:spcAft>
                <a:spcPts val="0"/>
              </a:spcAft>
              <a:buClr>
                <a:srgbClr val="333333"/>
              </a:buClr>
              <a:buSzPts val="1800"/>
              <a:buFont typeface="Nunito"/>
              <a:buChar char="+"/>
            </a:pPr>
            <a:r>
              <a:t/>
            </a:r>
            <a:endParaRPr sz="1800">
              <a:solidFill>
                <a:srgbClr val="333333"/>
              </a:solidFill>
              <a:highlight>
                <a:srgbClr val="FFFFFF"/>
              </a:highlight>
              <a:latin typeface="Nunito"/>
              <a:ea typeface="Nunito"/>
              <a:cs typeface="Nunito"/>
              <a:sym typeface="Nunito"/>
            </a:endParaRPr>
          </a:p>
        </p:txBody>
      </p:sp>
      <p:sp>
        <p:nvSpPr>
          <p:cNvPr id="1196" name="Google Shape;1196;p83"/>
          <p:cNvSpPr/>
          <p:nvPr/>
        </p:nvSpPr>
        <p:spPr>
          <a:xfrm rot="-10468873">
            <a:off x="466539" y="1037198"/>
            <a:ext cx="341338" cy="253404"/>
          </a:xfrm>
          <a:custGeom>
            <a:rect b="b" l="l" r="r" t="t"/>
            <a:pathLst>
              <a:path extrusionOk="0" h="329" w="444">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Raleway Medium"/>
              <a:ea typeface="Raleway Medium"/>
              <a:cs typeface="Raleway Medium"/>
              <a:sym typeface="Raleway Medium"/>
            </a:endParaRPr>
          </a:p>
        </p:txBody>
      </p:sp>
      <p:sp>
        <p:nvSpPr>
          <p:cNvPr id="1197" name="Google Shape;1197;p83"/>
          <p:cNvSpPr/>
          <p:nvPr/>
        </p:nvSpPr>
        <p:spPr>
          <a:xfrm>
            <a:off x="8497793" y="1499118"/>
            <a:ext cx="341338" cy="253403"/>
          </a:xfrm>
          <a:custGeom>
            <a:rect b="b" l="l" r="r" t="t"/>
            <a:pathLst>
              <a:path extrusionOk="0" h="329" w="444">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2"/>
              </a:solidFill>
              <a:latin typeface="Raleway Medium"/>
              <a:ea typeface="Raleway Medium"/>
              <a:cs typeface="Raleway Medium"/>
              <a:sym typeface="Raleway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sp>
        <p:nvSpPr>
          <p:cNvPr id="1203" name="Google Shape;1203;p84"/>
          <p:cNvSpPr txBox="1"/>
          <p:nvPr/>
        </p:nvSpPr>
        <p:spPr>
          <a:xfrm>
            <a:off x="2253953" y="330501"/>
            <a:ext cx="4636095" cy="450116"/>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2600"/>
              <a:buFont typeface="Arial"/>
              <a:buNone/>
            </a:pPr>
            <a:r>
              <a:rPr lang="en" sz="2600">
                <a:solidFill>
                  <a:schemeClr val="dk2"/>
                </a:solidFill>
                <a:latin typeface="Raleway SemiBold"/>
                <a:ea typeface="Raleway SemiBold"/>
                <a:cs typeface="Raleway SemiBold"/>
                <a:sym typeface="Raleway SemiBold"/>
              </a:rPr>
              <a:t>Title</a:t>
            </a:r>
            <a:endParaRPr b="0" i="0" sz="2600" u="none" cap="none" strike="noStrike">
              <a:solidFill>
                <a:schemeClr val="dk2"/>
              </a:solidFill>
              <a:latin typeface="Raleway SemiBold"/>
              <a:ea typeface="Raleway SemiBold"/>
              <a:cs typeface="Raleway SemiBold"/>
              <a:sym typeface="Raleway SemiBold"/>
            </a:endParaRPr>
          </a:p>
        </p:txBody>
      </p:sp>
      <p:sp>
        <p:nvSpPr>
          <p:cNvPr id="1204" name="Google Shape;1204;p84"/>
          <p:cNvSpPr txBox="1"/>
          <p:nvPr/>
        </p:nvSpPr>
        <p:spPr>
          <a:xfrm>
            <a:off x="506800" y="2422394"/>
            <a:ext cx="2606400" cy="24081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endParaRPr b="0" i="0" sz="500" u="none" cap="none" strike="noStrike">
              <a:solidFill>
                <a:srgbClr val="000000"/>
              </a:solidFill>
              <a:latin typeface="Arial"/>
              <a:ea typeface="Arial"/>
              <a:cs typeface="Arial"/>
              <a:sym typeface="Arial"/>
            </a:endParaRPr>
          </a:p>
        </p:txBody>
      </p:sp>
      <p:sp>
        <p:nvSpPr>
          <p:cNvPr id="1205" name="Google Shape;1205;p84"/>
          <p:cNvSpPr txBox="1"/>
          <p:nvPr/>
        </p:nvSpPr>
        <p:spPr>
          <a:xfrm>
            <a:off x="3282982" y="2422394"/>
            <a:ext cx="2606400" cy="24081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endParaRPr b="0" i="0" sz="500" u="none" cap="none" strike="noStrike">
              <a:solidFill>
                <a:srgbClr val="000000"/>
              </a:solidFill>
              <a:latin typeface="Arial"/>
              <a:ea typeface="Arial"/>
              <a:cs typeface="Arial"/>
              <a:sym typeface="Arial"/>
            </a:endParaRPr>
          </a:p>
        </p:txBody>
      </p:sp>
      <p:sp>
        <p:nvSpPr>
          <p:cNvPr id="1206" name="Google Shape;1206;p84"/>
          <p:cNvSpPr txBox="1"/>
          <p:nvPr/>
        </p:nvSpPr>
        <p:spPr>
          <a:xfrm>
            <a:off x="6059165" y="2422394"/>
            <a:ext cx="2606400" cy="2408100"/>
          </a:xfrm>
          <a:prstGeom prst="rect">
            <a:avLst/>
          </a:prstGeom>
          <a:noFill/>
          <a:ln>
            <a:noFill/>
          </a:ln>
        </p:spPr>
        <p:txBody>
          <a:bodyPr anchorCtr="0" anchor="t" bIns="17150" lIns="34300" spcFirstLastPara="1" rIns="34300" wrap="square" tIns="17150">
            <a:noAutofit/>
          </a:bodyPr>
          <a:lstStyle/>
          <a:p>
            <a:pPr indent="0" lvl="0" marL="0" marR="0" rtl="0" algn="l">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endParaRPr b="0" i="0" sz="500" u="none" cap="none" strike="noStrike">
              <a:solidFill>
                <a:srgbClr val="000000"/>
              </a:solidFill>
              <a:latin typeface="Arial"/>
              <a:ea typeface="Arial"/>
              <a:cs typeface="Arial"/>
              <a:sym typeface="Arial"/>
            </a:endParaRPr>
          </a:p>
        </p:txBody>
      </p:sp>
      <p:sp>
        <p:nvSpPr>
          <p:cNvPr id="1207" name="Google Shape;1207;p84"/>
          <p:cNvSpPr/>
          <p:nvPr/>
        </p:nvSpPr>
        <p:spPr>
          <a:xfrm>
            <a:off x="506800" y="1706969"/>
            <a:ext cx="2618100" cy="550500"/>
          </a:xfrm>
          <a:prstGeom prst="rect">
            <a:avLst/>
          </a:prstGeom>
          <a:gradFill>
            <a:gsLst>
              <a:gs pos="0">
                <a:schemeClr val="accent4"/>
              </a:gs>
              <a:gs pos="100000">
                <a:schemeClr val="accent5"/>
              </a:gs>
            </a:gsLst>
            <a:lin ang="0" scaled="0"/>
          </a:gra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208" name="Google Shape;1208;p84"/>
          <p:cNvSpPr txBox="1"/>
          <p:nvPr/>
        </p:nvSpPr>
        <p:spPr>
          <a:xfrm>
            <a:off x="605123" y="1783175"/>
            <a:ext cx="1083600" cy="2898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500"/>
              <a:buFont typeface="Arial"/>
              <a:buNone/>
            </a:pPr>
            <a:r>
              <a:rPr lang="en" sz="1500">
                <a:solidFill>
                  <a:schemeClr val="lt1"/>
                </a:solidFill>
                <a:latin typeface="Raleway Medium"/>
                <a:ea typeface="Raleway Medium"/>
                <a:cs typeface="Raleway Medium"/>
                <a:sym typeface="Raleway Medium"/>
              </a:rPr>
              <a:t>Title</a:t>
            </a:r>
            <a:endParaRPr b="0" i="0" sz="500" u="none" cap="none" strike="noStrike">
              <a:solidFill>
                <a:srgbClr val="000000"/>
              </a:solidFill>
              <a:latin typeface="Arial"/>
              <a:ea typeface="Arial"/>
              <a:cs typeface="Arial"/>
              <a:sym typeface="Arial"/>
            </a:endParaRPr>
          </a:p>
        </p:txBody>
      </p:sp>
      <p:sp>
        <p:nvSpPr>
          <p:cNvPr id="1209" name="Google Shape;1209;p84"/>
          <p:cNvSpPr txBox="1"/>
          <p:nvPr/>
        </p:nvSpPr>
        <p:spPr>
          <a:xfrm>
            <a:off x="1957485" y="1474956"/>
            <a:ext cx="1082100" cy="1037700"/>
          </a:xfrm>
          <a:prstGeom prst="rect">
            <a:avLst/>
          </a:prstGeom>
          <a:noFill/>
          <a:ln>
            <a:noFill/>
          </a:ln>
        </p:spPr>
        <p:txBody>
          <a:bodyPr anchorCtr="0" anchor="t" bIns="17150" lIns="34300" spcFirstLastPara="1" rIns="34300" wrap="square" tIns="17150">
            <a:noAutofit/>
          </a:bodyPr>
          <a:lstStyle/>
          <a:p>
            <a:pPr indent="0" lvl="0" marL="0" marR="0" rtl="0" algn="r">
              <a:lnSpc>
                <a:spcPct val="100000"/>
              </a:lnSpc>
              <a:spcBef>
                <a:spcPts val="0"/>
              </a:spcBef>
              <a:spcAft>
                <a:spcPts val="0"/>
              </a:spcAft>
              <a:buClr>
                <a:srgbClr val="000000"/>
              </a:buClr>
              <a:buSzPts val="5200"/>
              <a:buFont typeface="Arial"/>
              <a:buNone/>
            </a:pPr>
            <a:r>
              <a:rPr b="0" i="0" lang="en" sz="5200" u="none" cap="none" strike="noStrike">
                <a:solidFill>
                  <a:schemeClr val="lt1"/>
                </a:solidFill>
                <a:latin typeface="Raleway SemiBold"/>
                <a:ea typeface="Raleway SemiBold"/>
                <a:cs typeface="Raleway SemiBold"/>
                <a:sym typeface="Raleway SemiBold"/>
              </a:rPr>
              <a:t>01</a:t>
            </a:r>
            <a:endParaRPr b="0" i="0" sz="500" u="none" cap="none" strike="noStrike">
              <a:solidFill>
                <a:srgbClr val="000000"/>
              </a:solidFill>
              <a:latin typeface="Arial"/>
              <a:ea typeface="Arial"/>
              <a:cs typeface="Arial"/>
              <a:sym typeface="Arial"/>
            </a:endParaRPr>
          </a:p>
        </p:txBody>
      </p:sp>
      <p:sp>
        <p:nvSpPr>
          <p:cNvPr id="1210" name="Google Shape;1210;p84"/>
          <p:cNvSpPr/>
          <p:nvPr/>
        </p:nvSpPr>
        <p:spPr>
          <a:xfrm>
            <a:off x="3295152" y="1706969"/>
            <a:ext cx="2649300" cy="550500"/>
          </a:xfrm>
          <a:prstGeom prst="rect">
            <a:avLst/>
          </a:prstGeom>
          <a:gradFill>
            <a:gsLst>
              <a:gs pos="0">
                <a:schemeClr val="accent4"/>
              </a:gs>
              <a:gs pos="100000">
                <a:schemeClr val="accent5"/>
              </a:gs>
            </a:gsLst>
            <a:lin ang="0" scaled="0"/>
          </a:gra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211" name="Google Shape;1211;p84"/>
          <p:cNvSpPr txBox="1"/>
          <p:nvPr/>
        </p:nvSpPr>
        <p:spPr>
          <a:xfrm>
            <a:off x="3393493" y="1783175"/>
            <a:ext cx="1083600" cy="2898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500"/>
              <a:buFont typeface="Arial"/>
              <a:buNone/>
            </a:pPr>
            <a:r>
              <a:rPr lang="en" sz="1500">
                <a:solidFill>
                  <a:schemeClr val="lt1"/>
                </a:solidFill>
                <a:latin typeface="Raleway Medium"/>
                <a:ea typeface="Raleway Medium"/>
                <a:cs typeface="Raleway Medium"/>
                <a:sym typeface="Raleway Medium"/>
              </a:rPr>
              <a:t>Title</a:t>
            </a:r>
            <a:endParaRPr b="0" i="0" sz="500" u="none" cap="none" strike="noStrike">
              <a:solidFill>
                <a:srgbClr val="000000"/>
              </a:solidFill>
              <a:latin typeface="Arial"/>
              <a:ea typeface="Arial"/>
              <a:cs typeface="Arial"/>
              <a:sym typeface="Arial"/>
            </a:endParaRPr>
          </a:p>
        </p:txBody>
      </p:sp>
      <p:sp>
        <p:nvSpPr>
          <p:cNvPr id="1212" name="Google Shape;1212;p84"/>
          <p:cNvSpPr/>
          <p:nvPr/>
        </p:nvSpPr>
        <p:spPr>
          <a:xfrm>
            <a:off x="6083529" y="1706968"/>
            <a:ext cx="2649300" cy="550500"/>
          </a:xfrm>
          <a:prstGeom prst="rect">
            <a:avLst/>
          </a:prstGeom>
          <a:gradFill>
            <a:gsLst>
              <a:gs pos="0">
                <a:schemeClr val="accent4"/>
              </a:gs>
              <a:gs pos="100000">
                <a:schemeClr val="accent5"/>
              </a:gs>
            </a:gsLst>
            <a:lin ang="0" scaled="0"/>
          </a:gra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213" name="Google Shape;1213;p84"/>
          <p:cNvSpPr txBox="1"/>
          <p:nvPr/>
        </p:nvSpPr>
        <p:spPr>
          <a:xfrm>
            <a:off x="6181863" y="1783175"/>
            <a:ext cx="1083600" cy="2898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500"/>
              <a:buFont typeface="Arial"/>
              <a:buNone/>
            </a:pPr>
            <a:r>
              <a:rPr lang="en" sz="1500">
                <a:solidFill>
                  <a:schemeClr val="lt1"/>
                </a:solidFill>
                <a:latin typeface="Raleway Medium"/>
                <a:ea typeface="Raleway Medium"/>
                <a:cs typeface="Raleway Medium"/>
                <a:sym typeface="Raleway Medium"/>
              </a:rPr>
              <a:t>Title</a:t>
            </a:r>
            <a:endParaRPr b="0" i="0" sz="500" u="none" cap="none" strike="noStrike">
              <a:solidFill>
                <a:srgbClr val="000000"/>
              </a:solidFill>
              <a:latin typeface="Arial"/>
              <a:ea typeface="Arial"/>
              <a:cs typeface="Arial"/>
              <a:sym typeface="Arial"/>
            </a:endParaRPr>
          </a:p>
        </p:txBody>
      </p:sp>
      <p:sp>
        <p:nvSpPr>
          <p:cNvPr id="1214" name="Google Shape;1214;p84"/>
          <p:cNvSpPr txBox="1"/>
          <p:nvPr/>
        </p:nvSpPr>
        <p:spPr>
          <a:xfrm>
            <a:off x="4660199" y="1471150"/>
            <a:ext cx="1082100" cy="1037700"/>
          </a:xfrm>
          <a:prstGeom prst="rect">
            <a:avLst/>
          </a:prstGeom>
          <a:noFill/>
          <a:ln>
            <a:noFill/>
          </a:ln>
        </p:spPr>
        <p:txBody>
          <a:bodyPr anchorCtr="0" anchor="t" bIns="17150" lIns="34300" spcFirstLastPara="1" rIns="34300" wrap="square" tIns="17150">
            <a:noAutofit/>
          </a:bodyPr>
          <a:lstStyle/>
          <a:p>
            <a:pPr indent="0" lvl="0" marL="0" marR="0" rtl="0" algn="r">
              <a:lnSpc>
                <a:spcPct val="100000"/>
              </a:lnSpc>
              <a:spcBef>
                <a:spcPts val="0"/>
              </a:spcBef>
              <a:spcAft>
                <a:spcPts val="0"/>
              </a:spcAft>
              <a:buClr>
                <a:srgbClr val="000000"/>
              </a:buClr>
              <a:buSzPts val="5200"/>
              <a:buFont typeface="Arial"/>
              <a:buNone/>
            </a:pPr>
            <a:r>
              <a:rPr b="0" i="0" lang="en" sz="5200" u="none" cap="none" strike="noStrike">
                <a:solidFill>
                  <a:schemeClr val="lt1"/>
                </a:solidFill>
                <a:latin typeface="Raleway SemiBold"/>
                <a:ea typeface="Raleway SemiBold"/>
                <a:cs typeface="Raleway SemiBold"/>
                <a:sym typeface="Raleway SemiBold"/>
              </a:rPr>
              <a:t>02</a:t>
            </a:r>
            <a:endParaRPr b="0" i="0" sz="500" u="none" cap="none" strike="noStrike">
              <a:solidFill>
                <a:srgbClr val="000000"/>
              </a:solidFill>
              <a:latin typeface="Arial"/>
              <a:ea typeface="Arial"/>
              <a:cs typeface="Arial"/>
              <a:sym typeface="Arial"/>
            </a:endParaRPr>
          </a:p>
        </p:txBody>
      </p:sp>
      <p:sp>
        <p:nvSpPr>
          <p:cNvPr id="1215" name="Google Shape;1215;p84"/>
          <p:cNvSpPr txBox="1"/>
          <p:nvPr/>
        </p:nvSpPr>
        <p:spPr>
          <a:xfrm>
            <a:off x="7452678" y="1471150"/>
            <a:ext cx="1082100" cy="1037700"/>
          </a:xfrm>
          <a:prstGeom prst="rect">
            <a:avLst/>
          </a:prstGeom>
          <a:noFill/>
          <a:ln>
            <a:noFill/>
          </a:ln>
        </p:spPr>
        <p:txBody>
          <a:bodyPr anchorCtr="0" anchor="t" bIns="17150" lIns="34300" spcFirstLastPara="1" rIns="34300" wrap="square" tIns="17150">
            <a:noAutofit/>
          </a:bodyPr>
          <a:lstStyle/>
          <a:p>
            <a:pPr indent="0" lvl="0" marL="0" marR="0" rtl="0" algn="r">
              <a:lnSpc>
                <a:spcPct val="100000"/>
              </a:lnSpc>
              <a:spcBef>
                <a:spcPts val="0"/>
              </a:spcBef>
              <a:spcAft>
                <a:spcPts val="0"/>
              </a:spcAft>
              <a:buClr>
                <a:srgbClr val="000000"/>
              </a:buClr>
              <a:buSzPts val="5200"/>
              <a:buFont typeface="Arial"/>
              <a:buNone/>
            </a:pPr>
            <a:r>
              <a:rPr b="0" i="0" lang="en" sz="5200" u="none" cap="none" strike="noStrike">
                <a:solidFill>
                  <a:schemeClr val="lt1"/>
                </a:solidFill>
                <a:latin typeface="Raleway SemiBold"/>
                <a:ea typeface="Raleway SemiBold"/>
                <a:cs typeface="Raleway SemiBold"/>
                <a:sym typeface="Raleway SemiBold"/>
              </a:rPr>
              <a:t>03</a:t>
            </a:r>
            <a:endParaRPr b="0" i="0" sz="500" u="none" cap="none" strike="noStrike">
              <a:solidFill>
                <a:srgbClr val="000000"/>
              </a:solidFill>
              <a:latin typeface="Arial"/>
              <a:ea typeface="Arial"/>
              <a:cs typeface="Arial"/>
              <a:sym typeface="Arial"/>
            </a:endParaRPr>
          </a:p>
        </p:txBody>
      </p:sp>
      <p:sp>
        <p:nvSpPr>
          <p:cNvPr id="1216" name="Google Shape;1216;p84"/>
          <p:cNvSpPr txBox="1"/>
          <p:nvPr/>
        </p:nvSpPr>
        <p:spPr>
          <a:xfrm>
            <a:off x="3331028" y="780627"/>
            <a:ext cx="2481900" cy="303900"/>
          </a:xfrm>
          <a:prstGeom prst="rect">
            <a:avLst/>
          </a:prstGeom>
          <a:noFill/>
          <a:ln>
            <a:noFill/>
          </a:ln>
        </p:spPr>
        <p:txBody>
          <a:bodyPr anchorCtr="0" anchor="t" bIns="40775" lIns="81575" spcFirstLastPara="1" rIns="81575" wrap="square" tIns="40775">
            <a:noAutofit/>
          </a:bodyPr>
          <a:lstStyle/>
          <a:p>
            <a:pPr indent="0" lvl="0" marL="0" marR="0" rtl="0" algn="ctr">
              <a:lnSpc>
                <a:spcPct val="120000"/>
              </a:lnSpc>
              <a:spcBef>
                <a:spcPts val="0"/>
              </a:spcBef>
              <a:spcAft>
                <a:spcPts val="0"/>
              </a:spcAft>
              <a:buClr>
                <a:schemeClr val="dk1"/>
              </a:buClr>
              <a:buSzPts val="1200"/>
              <a:buFont typeface="Arial"/>
              <a:buNone/>
            </a:pPr>
            <a:r>
              <a:rPr lang="en" sz="1200">
                <a:solidFill>
                  <a:schemeClr val="dk1"/>
                </a:solidFill>
                <a:latin typeface="Raleway Medium"/>
                <a:ea typeface="Raleway Medium"/>
                <a:cs typeface="Raleway Medium"/>
                <a:sym typeface="Raleway Medium"/>
              </a:rPr>
              <a:t>Description</a:t>
            </a:r>
            <a:endParaRPr b="0" i="0" sz="500" u="none" cap="none" strike="noStrike">
              <a:solidFill>
                <a:srgbClr val="000000"/>
              </a:solidFill>
              <a:latin typeface="Arial"/>
              <a:ea typeface="Arial"/>
              <a:cs typeface="Arial"/>
              <a:sym typeface="Arial"/>
            </a:endParaRPr>
          </a:p>
        </p:txBody>
      </p:sp>
      <p:sp>
        <p:nvSpPr>
          <p:cNvPr id="1217" name="Google Shape;1217;p84"/>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85"/>
          <p:cNvSpPr/>
          <p:nvPr/>
        </p:nvSpPr>
        <p:spPr>
          <a:xfrm>
            <a:off x="0" y="1033816"/>
            <a:ext cx="9144000" cy="3536156"/>
          </a:xfrm>
          <a:prstGeom prst="rect">
            <a:avLst/>
          </a:prstGeom>
          <a:no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224" name="Google Shape;1224;p85"/>
          <p:cNvSpPr/>
          <p:nvPr/>
        </p:nvSpPr>
        <p:spPr>
          <a:xfrm>
            <a:off x="1331401" y="1275606"/>
            <a:ext cx="692870" cy="69287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Lato Light"/>
              <a:ea typeface="Lato Light"/>
              <a:cs typeface="Lato Light"/>
              <a:sym typeface="Lato Light"/>
            </a:endParaRPr>
          </a:p>
        </p:txBody>
      </p:sp>
      <p:sp>
        <p:nvSpPr>
          <p:cNvPr id="1225" name="Google Shape;1225;p85"/>
          <p:cNvSpPr/>
          <p:nvPr/>
        </p:nvSpPr>
        <p:spPr>
          <a:xfrm>
            <a:off x="1331401" y="2967086"/>
            <a:ext cx="692870" cy="69287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Lato Light"/>
              <a:ea typeface="Lato Light"/>
              <a:cs typeface="Lato Light"/>
              <a:sym typeface="Lato Light"/>
            </a:endParaRPr>
          </a:p>
        </p:txBody>
      </p:sp>
      <p:sp>
        <p:nvSpPr>
          <p:cNvPr id="1226" name="Google Shape;1226;p85"/>
          <p:cNvSpPr/>
          <p:nvPr/>
        </p:nvSpPr>
        <p:spPr>
          <a:xfrm>
            <a:off x="3290360" y="1275606"/>
            <a:ext cx="692870" cy="69287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Lato Light"/>
              <a:ea typeface="Lato Light"/>
              <a:cs typeface="Lato Light"/>
              <a:sym typeface="Lato Light"/>
            </a:endParaRPr>
          </a:p>
        </p:txBody>
      </p:sp>
      <p:sp>
        <p:nvSpPr>
          <p:cNvPr id="1227" name="Google Shape;1227;p85"/>
          <p:cNvSpPr/>
          <p:nvPr/>
        </p:nvSpPr>
        <p:spPr>
          <a:xfrm>
            <a:off x="3290360" y="2967086"/>
            <a:ext cx="692870" cy="69287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Lato Light"/>
              <a:ea typeface="Lato Light"/>
              <a:cs typeface="Lato Light"/>
              <a:sym typeface="Lato Light"/>
            </a:endParaRPr>
          </a:p>
        </p:txBody>
      </p:sp>
      <p:sp>
        <p:nvSpPr>
          <p:cNvPr id="1228" name="Google Shape;1228;p85"/>
          <p:cNvSpPr/>
          <p:nvPr/>
        </p:nvSpPr>
        <p:spPr>
          <a:xfrm>
            <a:off x="7040166" y="1275606"/>
            <a:ext cx="692870" cy="69287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Lato Light"/>
              <a:ea typeface="Lato Light"/>
              <a:cs typeface="Lato Light"/>
              <a:sym typeface="Lato Light"/>
            </a:endParaRPr>
          </a:p>
        </p:txBody>
      </p:sp>
      <p:sp>
        <p:nvSpPr>
          <p:cNvPr id="1229" name="Google Shape;1229;p85"/>
          <p:cNvSpPr/>
          <p:nvPr/>
        </p:nvSpPr>
        <p:spPr>
          <a:xfrm>
            <a:off x="7040166" y="2967086"/>
            <a:ext cx="692870" cy="69287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Lato Light"/>
              <a:ea typeface="Lato Light"/>
              <a:cs typeface="Lato Light"/>
              <a:sym typeface="Lato Light"/>
            </a:endParaRPr>
          </a:p>
        </p:txBody>
      </p:sp>
      <p:sp>
        <p:nvSpPr>
          <p:cNvPr id="1230" name="Google Shape;1230;p85"/>
          <p:cNvSpPr/>
          <p:nvPr/>
        </p:nvSpPr>
        <p:spPr>
          <a:xfrm>
            <a:off x="5167318" y="1275606"/>
            <a:ext cx="692870" cy="69287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Lato Light"/>
              <a:ea typeface="Lato Light"/>
              <a:cs typeface="Lato Light"/>
              <a:sym typeface="Lato Light"/>
            </a:endParaRPr>
          </a:p>
        </p:txBody>
      </p:sp>
      <p:sp>
        <p:nvSpPr>
          <p:cNvPr id="1231" name="Google Shape;1231;p85"/>
          <p:cNvSpPr/>
          <p:nvPr/>
        </p:nvSpPr>
        <p:spPr>
          <a:xfrm>
            <a:off x="5167318" y="2967086"/>
            <a:ext cx="692870" cy="69287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Lato Light"/>
              <a:ea typeface="Lato Light"/>
              <a:cs typeface="Lato Light"/>
              <a:sym typeface="Lato Light"/>
            </a:endParaRPr>
          </a:p>
        </p:txBody>
      </p:sp>
      <p:sp>
        <p:nvSpPr>
          <p:cNvPr id="1232" name="Google Shape;1232;p85"/>
          <p:cNvSpPr txBox="1"/>
          <p:nvPr/>
        </p:nvSpPr>
        <p:spPr>
          <a:xfrm>
            <a:off x="1264715" y="1996037"/>
            <a:ext cx="822166" cy="25390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aleway Medium"/>
                <a:ea typeface="Raleway Medium"/>
                <a:cs typeface="Raleway Medium"/>
                <a:sym typeface="Raleway Medium"/>
              </a:rPr>
              <a:t>Creativity</a:t>
            </a:r>
            <a:endParaRPr b="1" i="0" sz="2300" u="none" cap="none" strike="noStrike">
              <a:solidFill>
                <a:schemeClr val="dk2"/>
              </a:solidFill>
              <a:latin typeface="Raleway Medium"/>
              <a:ea typeface="Raleway Medium"/>
              <a:cs typeface="Raleway Medium"/>
              <a:sym typeface="Raleway Medium"/>
            </a:endParaRPr>
          </a:p>
        </p:txBody>
      </p:sp>
      <p:sp>
        <p:nvSpPr>
          <p:cNvPr id="1233" name="Google Shape;1233;p85"/>
          <p:cNvSpPr txBox="1"/>
          <p:nvPr/>
        </p:nvSpPr>
        <p:spPr>
          <a:xfrm>
            <a:off x="853373" y="2203224"/>
            <a:ext cx="1638829" cy="401635"/>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Creativity is the key to success Lorem ipsum</a:t>
            </a:r>
            <a:endParaRPr b="0" i="0" sz="900" u="none" cap="none" strike="noStrike">
              <a:solidFill>
                <a:srgbClr val="A5A5A5"/>
              </a:solidFill>
              <a:latin typeface="Raleway Medium"/>
              <a:ea typeface="Raleway Medium"/>
              <a:cs typeface="Raleway Medium"/>
              <a:sym typeface="Raleway Medium"/>
            </a:endParaRPr>
          </a:p>
        </p:txBody>
      </p:sp>
      <p:sp>
        <p:nvSpPr>
          <p:cNvPr id="1234" name="Google Shape;1234;p85"/>
          <p:cNvSpPr txBox="1"/>
          <p:nvPr/>
        </p:nvSpPr>
        <p:spPr>
          <a:xfrm>
            <a:off x="3369074" y="1989911"/>
            <a:ext cx="529943" cy="25390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aleway Medium"/>
                <a:ea typeface="Raleway Medium"/>
                <a:cs typeface="Raleway Medium"/>
                <a:sym typeface="Raleway Medium"/>
              </a:rPr>
              <a:t>Maps</a:t>
            </a:r>
            <a:endParaRPr b="0" i="0" sz="500" u="none" cap="none" strike="noStrike">
              <a:solidFill>
                <a:srgbClr val="000000"/>
              </a:solidFill>
              <a:latin typeface="Arial"/>
              <a:ea typeface="Arial"/>
              <a:cs typeface="Arial"/>
              <a:sym typeface="Arial"/>
            </a:endParaRPr>
          </a:p>
        </p:txBody>
      </p:sp>
      <p:sp>
        <p:nvSpPr>
          <p:cNvPr id="1235" name="Google Shape;1235;p85"/>
          <p:cNvSpPr txBox="1"/>
          <p:nvPr/>
        </p:nvSpPr>
        <p:spPr>
          <a:xfrm>
            <a:off x="2811621" y="2197099"/>
            <a:ext cx="1638829" cy="401635"/>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Creativity is the key to success Lorem ipsum</a:t>
            </a:r>
            <a:endParaRPr b="0" i="0" sz="900" u="none" cap="none" strike="noStrike">
              <a:solidFill>
                <a:srgbClr val="A5A5A5"/>
              </a:solidFill>
              <a:latin typeface="Raleway Medium"/>
              <a:ea typeface="Raleway Medium"/>
              <a:cs typeface="Raleway Medium"/>
              <a:sym typeface="Raleway Medium"/>
            </a:endParaRPr>
          </a:p>
        </p:txBody>
      </p:sp>
      <p:sp>
        <p:nvSpPr>
          <p:cNvPr id="1236" name="Google Shape;1236;p85"/>
          <p:cNvSpPr txBox="1"/>
          <p:nvPr/>
        </p:nvSpPr>
        <p:spPr>
          <a:xfrm>
            <a:off x="5292703" y="1989911"/>
            <a:ext cx="433737" cy="25390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aleway Medium"/>
                <a:ea typeface="Raleway Medium"/>
                <a:cs typeface="Raleway Medium"/>
                <a:sym typeface="Raleway Medium"/>
              </a:rPr>
              <a:t>Help</a:t>
            </a:r>
            <a:endParaRPr b="0" i="0" sz="500" u="none" cap="none" strike="noStrike">
              <a:solidFill>
                <a:srgbClr val="000000"/>
              </a:solidFill>
              <a:latin typeface="Arial"/>
              <a:ea typeface="Arial"/>
              <a:cs typeface="Arial"/>
              <a:sym typeface="Arial"/>
            </a:endParaRPr>
          </a:p>
        </p:txBody>
      </p:sp>
      <p:sp>
        <p:nvSpPr>
          <p:cNvPr id="1237" name="Google Shape;1237;p85"/>
          <p:cNvSpPr txBox="1"/>
          <p:nvPr/>
        </p:nvSpPr>
        <p:spPr>
          <a:xfrm>
            <a:off x="4687148" y="2197099"/>
            <a:ext cx="1638829" cy="401635"/>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Creativity is the key to success Lorem ipsum</a:t>
            </a:r>
            <a:endParaRPr b="0" i="0" sz="900" u="none" cap="none" strike="noStrike">
              <a:solidFill>
                <a:srgbClr val="A5A5A5"/>
              </a:solidFill>
              <a:latin typeface="Raleway Medium"/>
              <a:ea typeface="Raleway Medium"/>
              <a:cs typeface="Raleway Medium"/>
              <a:sym typeface="Raleway Medium"/>
            </a:endParaRPr>
          </a:p>
        </p:txBody>
      </p:sp>
      <p:sp>
        <p:nvSpPr>
          <p:cNvPr id="1238" name="Google Shape;1238;p85"/>
          <p:cNvSpPr txBox="1"/>
          <p:nvPr/>
        </p:nvSpPr>
        <p:spPr>
          <a:xfrm>
            <a:off x="7156762" y="1997588"/>
            <a:ext cx="466736" cy="25390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aleway Medium"/>
                <a:ea typeface="Raleway Medium"/>
                <a:cs typeface="Raleway Medium"/>
                <a:sym typeface="Raleway Medium"/>
              </a:rPr>
              <a:t>Tools</a:t>
            </a:r>
            <a:endParaRPr b="0" i="0" sz="500" u="none" cap="none" strike="noStrike">
              <a:solidFill>
                <a:srgbClr val="000000"/>
              </a:solidFill>
              <a:latin typeface="Arial"/>
              <a:ea typeface="Arial"/>
              <a:cs typeface="Arial"/>
              <a:sym typeface="Arial"/>
            </a:endParaRPr>
          </a:p>
        </p:txBody>
      </p:sp>
      <p:sp>
        <p:nvSpPr>
          <p:cNvPr id="1239" name="Google Shape;1239;p85"/>
          <p:cNvSpPr txBox="1"/>
          <p:nvPr/>
        </p:nvSpPr>
        <p:spPr>
          <a:xfrm>
            <a:off x="6567705" y="2204775"/>
            <a:ext cx="1638829" cy="401635"/>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Creativity is the key to success Lorem ipsum</a:t>
            </a:r>
            <a:endParaRPr b="0" i="0" sz="900" u="none" cap="none" strike="noStrike">
              <a:solidFill>
                <a:srgbClr val="A5A5A5"/>
              </a:solidFill>
              <a:latin typeface="Raleway Medium"/>
              <a:ea typeface="Raleway Medium"/>
              <a:cs typeface="Raleway Medium"/>
              <a:sym typeface="Raleway Medium"/>
            </a:endParaRPr>
          </a:p>
        </p:txBody>
      </p:sp>
      <p:sp>
        <p:nvSpPr>
          <p:cNvPr id="1240" name="Google Shape;1240;p85"/>
          <p:cNvSpPr txBox="1"/>
          <p:nvPr/>
        </p:nvSpPr>
        <p:spPr>
          <a:xfrm>
            <a:off x="1330333" y="3745806"/>
            <a:ext cx="689283" cy="25390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aleway Medium"/>
                <a:ea typeface="Raleway Medium"/>
                <a:cs typeface="Raleway Medium"/>
                <a:sym typeface="Raleway Medium"/>
              </a:rPr>
              <a:t>Business</a:t>
            </a:r>
            <a:endParaRPr b="0" i="0" sz="500" u="none" cap="none" strike="noStrike">
              <a:solidFill>
                <a:srgbClr val="000000"/>
              </a:solidFill>
              <a:latin typeface="Arial"/>
              <a:ea typeface="Arial"/>
              <a:cs typeface="Arial"/>
              <a:sym typeface="Arial"/>
            </a:endParaRPr>
          </a:p>
        </p:txBody>
      </p:sp>
      <p:sp>
        <p:nvSpPr>
          <p:cNvPr id="1241" name="Google Shape;1241;p85"/>
          <p:cNvSpPr txBox="1"/>
          <p:nvPr/>
        </p:nvSpPr>
        <p:spPr>
          <a:xfrm>
            <a:off x="852551" y="3952993"/>
            <a:ext cx="1638829" cy="401635"/>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Creativity is the key to success Lorem ipsum</a:t>
            </a:r>
            <a:endParaRPr b="0" i="0" sz="900" u="none" cap="none" strike="noStrike">
              <a:solidFill>
                <a:srgbClr val="A5A5A5"/>
              </a:solidFill>
              <a:latin typeface="Raleway Medium"/>
              <a:ea typeface="Raleway Medium"/>
              <a:cs typeface="Raleway Medium"/>
              <a:sym typeface="Raleway Medium"/>
            </a:endParaRPr>
          </a:p>
        </p:txBody>
      </p:sp>
      <p:sp>
        <p:nvSpPr>
          <p:cNvPr id="1242" name="Google Shape;1242;p85"/>
          <p:cNvSpPr txBox="1"/>
          <p:nvPr/>
        </p:nvSpPr>
        <p:spPr>
          <a:xfrm>
            <a:off x="3346003" y="3739680"/>
            <a:ext cx="574438" cy="25390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aleway Medium"/>
                <a:ea typeface="Raleway Medium"/>
                <a:cs typeface="Raleway Medium"/>
                <a:sym typeface="Raleway Medium"/>
              </a:rPr>
              <a:t>Renew</a:t>
            </a:r>
            <a:endParaRPr b="0" i="0" sz="500" u="none" cap="none" strike="noStrike">
              <a:solidFill>
                <a:srgbClr val="000000"/>
              </a:solidFill>
              <a:latin typeface="Arial"/>
              <a:ea typeface="Arial"/>
              <a:cs typeface="Arial"/>
              <a:sym typeface="Arial"/>
            </a:endParaRPr>
          </a:p>
        </p:txBody>
      </p:sp>
      <p:sp>
        <p:nvSpPr>
          <p:cNvPr id="1243" name="Google Shape;1243;p85"/>
          <p:cNvSpPr txBox="1"/>
          <p:nvPr/>
        </p:nvSpPr>
        <p:spPr>
          <a:xfrm>
            <a:off x="2810798" y="3946868"/>
            <a:ext cx="1638829" cy="401635"/>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Creativity is the key to success Lorem ipsum</a:t>
            </a:r>
            <a:endParaRPr b="0" i="0" sz="900" u="none" cap="none" strike="noStrike">
              <a:solidFill>
                <a:srgbClr val="A5A5A5"/>
              </a:solidFill>
              <a:latin typeface="Raleway Medium"/>
              <a:ea typeface="Raleway Medium"/>
              <a:cs typeface="Raleway Medium"/>
              <a:sym typeface="Raleway Medium"/>
            </a:endParaRPr>
          </a:p>
        </p:txBody>
      </p:sp>
      <p:sp>
        <p:nvSpPr>
          <p:cNvPr id="1244" name="Google Shape;1244;p85"/>
          <p:cNvSpPr txBox="1"/>
          <p:nvPr/>
        </p:nvSpPr>
        <p:spPr>
          <a:xfrm>
            <a:off x="5176013" y="3739680"/>
            <a:ext cx="665472" cy="25390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aleway Medium"/>
                <a:ea typeface="Raleway Medium"/>
                <a:cs typeface="Raleway Medium"/>
                <a:sym typeface="Raleway Medium"/>
              </a:rPr>
              <a:t>Creative</a:t>
            </a:r>
            <a:endParaRPr b="0" i="0" sz="500" u="none" cap="none" strike="noStrike">
              <a:solidFill>
                <a:srgbClr val="000000"/>
              </a:solidFill>
              <a:latin typeface="Arial"/>
              <a:ea typeface="Arial"/>
              <a:cs typeface="Arial"/>
              <a:sym typeface="Arial"/>
            </a:endParaRPr>
          </a:p>
        </p:txBody>
      </p:sp>
      <p:sp>
        <p:nvSpPr>
          <p:cNvPr id="1245" name="Google Shape;1245;p85"/>
          <p:cNvSpPr txBox="1"/>
          <p:nvPr/>
        </p:nvSpPr>
        <p:spPr>
          <a:xfrm>
            <a:off x="4686325" y="3946868"/>
            <a:ext cx="1638829" cy="401635"/>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Creativity is the key to success Lorem ipsum</a:t>
            </a:r>
            <a:endParaRPr b="0" i="0" sz="900" u="none" cap="none" strike="noStrike">
              <a:solidFill>
                <a:srgbClr val="A5A5A5"/>
              </a:solidFill>
              <a:latin typeface="Raleway Medium"/>
              <a:ea typeface="Raleway Medium"/>
              <a:cs typeface="Raleway Medium"/>
              <a:sym typeface="Raleway Medium"/>
            </a:endParaRPr>
          </a:p>
        </p:txBody>
      </p:sp>
      <p:sp>
        <p:nvSpPr>
          <p:cNvPr id="1246" name="Google Shape;1246;p85"/>
          <p:cNvSpPr txBox="1"/>
          <p:nvPr/>
        </p:nvSpPr>
        <p:spPr>
          <a:xfrm>
            <a:off x="7040758" y="3747357"/>
            <a:ext cx="697099" cy="25390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2"/>
                </a:solidFill>
                <a:latin typeface="Raleway Medium"/>
                <a:ea typeface="Raleway Medium"/>
                <a:cs typeface="Raleway Medium"/>
                <a:sym typeface="Raleway Medium"/>
              </a:rPr>
              <a:t>Portfolio</a:t>
            </a:r>
            <a:endParaRPr b="0" i="0" sz="500" u="none" cap="none" strike="noStrike">
              <a:solidFill>
                <a:srgbClr val="000000"/>
              </a:solidFill>
              <a:latin typeface="Arial"/>
              <a:ea typeface="Arial"/>
              <a:cs typeface="Arial"/>
              <a:sym typeface="Arial"/>
            </a:endParaRPr>
          </a:p>
        </p:txBody>
      </p:sp>
      <p:sp>
        <p:nvSpPr>
          <p:cNvPr id="1247" name="Google Shape;1247;p85"/>
          <p:cNvSpPr txBox="1"/>
          <p:nvPr/>
        </p:nvSpPr>
        <p:spPr>
          <a:xfrm>
            <a:off x="6566883" y="3954544"/>
            <a:ext cx="1638829" cy="401635"/>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rgbClr val="000000"/>
              </a:buClr>
              <a:buSzPts val="900"/>
              <a:buFont typeface="Arial"/>
              <a:buNone/>
            </a:pPr>
            <a:r>
              <a:rPr b="0" i="0" lang="en" sz="900" u="none" cap="none" strike="noStrike">
                <a:solidFill>
                  <a:srgbClr val="A5A5A5"/>
                </a:solidFill>
                <a:latin typeface="Raleway Medium"/>
                <a:ea typeface="Raleway Medium"/>
                <a:cs typeface="Raleway Medium"/>
                <a:sym typeface="Raleway Medium"/>
              </a:rPr>
              <a:t>Creativity is the key to success Lorem ipsum</a:t>
            </a:r>
            <a:endParaRPr b="0" i="0" sz="900" u="none" cap="none" strike="noStrike">
              <a:solidFill>
                <a:srgbClr val="A5A5A5"/>
              </a:solidFill>
              <a:latin typeface="Raleway Medium"/>
              <a:ea typeface="Raleway Medium"/>
              <a:cs typeface="Raleway Medium"/>
              <a:sym typeface="Raleway Medium"/>
            </a:endParaRPr>
          </a:p>
        </p:txBody>
      </p:sp>
      <p:grpSp>
        <p:nvGrpSpPr>
          <p:cNvPr id="1248" name="Google Shape;1248;p85"/>
          <p:cNvGrpSpPr/>
          <p:nvPr/>
        </p:nvGrpSpPr>
        <p:grpSpPr>
          <a:xfrm>
            <a:off x="2253953" y="181131"/>
            <a:ext cx="4636095" cy="680062"/>
            <a:chOff x="5988388" y="483017"/>
            <a:chExt cx="12359701" cy="1813499"/>
          </a:xfrm>
        </p:grpSpPr>
        <p:sp>
          <p:nvSpPr>
            <p:cNvPr id="1249" name="Google Shape;1249;p85"/>
            <p:cNvSpPr txBox="1"/>
            <p:nvPr/>
          </p:nvSpPr>
          <p:spPr>
            <a:xfrm>
              <a:off x="5988388" y="483017"/>
              <a:ext cx="12359701" cy="1323421"/>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Open Sans ExtraBold"/>
                  <a:ea typeface="Open Sans ExtraBold"/>
                  <a:cs typeface="Open Sans ExtraBold"/>
                  <a:sym typeface="Open Sans ExtraBold"/>
                </a:rPr>
                <a:t>ICONIC </a:t>
              </a:r>
              <a:r>
                <a:rPr b="1" i="0" lang="en" sz="3000" u="none" cap="none" strike="noStrike">
                  <a:solidFill>
                    <a:schemeClr val="dk1"/>
                  </a:solidFill>
                  <a:latin typeface="Open Sans Light"/>
                  <a:ea typeface="Open Sans Light"/>
                  <a:cs typeface="Open Sans Light"/>
                  <a:sym typeface="Open Sans Light"/>
                </a:rPr>
                <a:t>LIST</a:t>
              </a:r>
              <a:endParaRPr b="1" i="0" sz="3000" u="none" cap="none" strike="noStrike">
                <a:solidFill>
                  <a:schemeClr val="dk1"/>
                </a:solidFill>
                <a:latin typeface="Open Sans Light"/>
                <a:ea typeface="Open Sans Light"/>
                <a:cs typeface="Open Sans Light"/>
                <a:sym typeface="Open Sans Light"/>
              </a:endParaRPr>
            </a:p>
          </p:txBody>
        </p:sp>
        <p:sp>
          <p:nvSpPr>
            <p:cNvPr id="1250" name="Google Shape;1250;p85"/>
            <p:cNvSpPr txBox="1"/>
            <p:nvPr/>
          </p:nvSpPr>
          <p:spPr>
            <a:xfrm>
              <a:off x="6361236" y="1457400"/>
              <a:ext cx="11655185" cy="839116"/>
            </a:xfrm>
            <a:prstGeom prst="rect">
              <a:avLst/>
            </a:prstGeom>
            <a:noFill/>
            <a:ln>
              <a:noFill/>
            </a:ln>
          </p:spPr>
          <p:txBody>
            <a:bodyPr anchorCtr="0" anchor="t" bIns="40775" lIns="81575" spcFirstLastPara="1" rIns="81575" wrap="square" tIns="40775">
              <a:noAutofit/>
            </a:bodyPr>
            <a:lstStyle/>
            <a:p>
              <a:pPr indent="0" lvl="0" marL="0" marR="0" rtl="0" algn="ctr">
                <a:lnSpc>
                  <a:spcPct val="120000"/>
                </a:lnSpc>
                <a:spcBef>
                  <a:spcPts val="0"/>
                </a:spcBef>
                <a:spcAft>
                  <a:spcPts val="0"/>
                </a:spcAft>
                <a:buClr>
                  <a:schemeClr val="dk1"/>
                </a:buClr>
                <a:buSzPts val="1100"/>
                <a:buFont typeface="Arial"/>
                <a:buNone/>
              </a:pPr>
              <a:r>
                <a:rPr b="0" i="0" lang="en" sz="1100" u="none" cap="none" strike="noStrike">
                  <a:solidFill>
                    <a:schemeClr val="dk1"/>
                  </a:solidFill>
                  <a:latin typeface="Raleway SemiBold"/>
                  <a:ea typeface="Raleway SemiBold"/>
                  <a:cs typeface="Raleway SemiBold"/>
                  <a:sym typeface="Raleway SemiBold"/>
                </a:rPr>
                <a:t>Your great subtitle in this line</a:t>
              </a:r>
              <a:endParaRPr b="0" i="0" sz="500" u="none" cap="none" strike="noStrike">
                <a:solidFill>
                  <a:srgbClr val="000000"/>
                </a:solidFill>
                <a:latin typeface="Arial"/>
                <a:ea typeface="Arial"/>
                <a:cs typeface="Arial"/>
                <a:sym typeface="Arial"/>
              </a:endParaRPr>
            </a:p>
          </p:txBody>
        </p:sp>
      </p:grpSp>
      <p:sp>
        <p:nvSpPr>
          <p:cNvPr id="1251" name="Google Shape;1251;p85"/>
          <p:cNvSpPr/>
          <p:nvPr/>
        </p:nvSpPr>
        <p:spPr>
          <a:xfrm>
            <a:off x="3489681" y="3183483"/>
            <a:ext cx="301830" cy="243003"/>
          </a:xfrm>
          <a:custGeom>
            <a:rect b="b" l="l" r="r" t="t"/>
            <a:pathLst>
              <a:path extrusionOk="0" h="400" w="497">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252" name="Google Shape;1252;p85"/>
          <p:cNvSpPr/>
          <p:nvPr/>
        </p:nvSpPr>
        <p:spPr>
          <a:xfrm>
            <a:off x="5381021" y="1486787"/>
            <a:ext cx="280461" cy="280391"/>
          </a:xfrm>
          <a:custGeom>
            <a:rect b="b" l="l" r="r" t="t"/>
            <a:pathLst>
              <a:path extrusionOk="0" h="461" w="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253" name="Google Shape;1253;p85"/>
          <p:cNvSpPr/>
          <p:nvPr/>
        </p:nvSpPr>
        <p:spPr>
          <a:xfrm>
            <a:off x="3489679" y="1462046"/>
            <a:ext cx="301832" cy="259027"/>
          </a:xfrm>
          <a:custGeom>
            <a:rect b="b" l="l" r="r" t="t"/>
            <a:pathLst>
              <a:path extrusionOk="0" h="426" w="497">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254" name="Google Shape;1254;p85"/>
          <p:cNvSpPr/>
          <p:nvPr/>
        </p:nvSpPr>
        <p:spPr>
          <a:xfrm>
            <a:off x="5368009" y="3200185"/>
            <a:ext cx="301830" cy="232321"/>
          </a:xfrm>
          <a:custGeom>
            <a:rect b="b" l="l" r="r" t="t"/>
            <a:pathLst>
              <a:path extrusionOk="0" h="382" w="497">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255" name="Google Shape;1255;p85"/>
          <p:cNvSpPr/>
          <p:nvPr/>
        </p:nvSpPr>
        <p:spPr>
          <a:xfrm>
            <a:off x="7242135" y="1481007"/>
            <a:ext cx="301832" cy="269707"/>
          </a:xfrm>
          <a:custGeom>
            <a:rect b="b" l="l" r="r" t="t"/>
            <a:pathLst>
              <a:path extrusionOk="0" h="445" w="498">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256" name="Google Shape;1256;p85"/>
          <p:cNvSpPr/>
          <p:nvPr/>
        </p:nvSpPr>
        <p:spPr>
          <a:xfrm>
            <a:off x="1528184" y="1489362"/>
            <a:ext cx="301832" cy="202949"/>
          </a:xfrm>
          <a:custGeom>
            <a:rect b="b" l="l" r="r" t="t"/>
            <a:pathLst>
              <a:path extrusionOk="0" h="337" w="49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257" name="Google Shape;1257;p85"/>
          <p:cNvSpPr/>
          <p:nvPr/>
        </p:nvSpPr>
        <p:spPr>
          <a:xfrm>
            <a:off x="1513177" y="3191830"/>
            <a:ext cx="280461" cy="226983"/>
          </a:xfrm>
          <a:custGeom>
            <a:rect b="b" l="l" r="r" t="t"/>
            <a:pathLst>
              <a:path extrusionOk="0" h="373" w="462">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258" name="Google Shape;1258;p85"/>
          <p:cNvSpPr/>
          <p:nvPr/>
        </p:nvSpPr>
        <p:spPr>
          <a:xfrm>
            <a:off x="7242135" y="3166765"/>
            <a:ext cx="301832" cy="259027"/>
          </a:xfrm>
          <a:custGeom>
            <a:rect b="b" l="l" r="r" t="t"/>
            <a:pathLst>
              <a:path extrusionOk="0" h="426" w="497">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259" name="Google Shape;1259;p85"/>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Google Shape;1265;p86"/>
          <p:cNvSpPr txBox="1"/>
          <p:nvPr/>
        </p:nvSpPr>
        <p:spPr>
          <a:xfrm>
            <a:off x="6485187" y="1894054"/>
            <a:ext cx="1985850" cy="276999"/>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Raleway Medium"/>
                <a:ea typeface="Raleway Medium"/>
                <a:cs typeface="Raleway Medium"/>
                <a:sym typeface="Raleway Medium"/>
              </a:rPr>
              <a:t>Lorem Ipsum</a:t>
            </a:r>
            <a:r>
              <a:rPr b="0" i="0" lang="en" sz="800" u="none" cap="none" strike="noStrike">
                <a:solidFill>
                  <a:schemeClr val="dk1"/>
                </a:solidFill>
                <a:latin typeface="Raleway Medium"/>
                <a:ea typeface="Raleway Medium"/>
                <a:cs typeface="Raleway Medium"/>
                <a:sym typeface="Raleway Medium"/>
              </a:rPr>
              <a:t> is simply dummy text of the printing and typesetting industry. </a:t>
            </a:r>
            <a:endParaRPr b="0" i="0" sz="500" u="none" cap="none" strike="noStrike">
              <a:solidFill>
                <a:srgbClr val="000000"/>
              </a:solidFill>
              <a:latin typeface="Arial"/>
              <a:ea typeface="Arial"/>
              <a:cs typeface="Arial"/>
              <a:sym typeface="Arial"/>
            </a:endParaRPr>
          </a:p>
        </p:txBody>
      </p:sp>
      <p:grpSp>
        <p:nvGrpSpPr>
          <p:cNvPr id="1266" name="Google Shape;1266;p86"/>
          <p:cNvGrpSpPr/>
          <p:nvPr/>
        </p:nvGrpSpPr>
        <p:grpSpPr>
          <a:xfrm>
            <a:off x="2545832" y="1712923"/>
            <a:ext cx="4052336" cy="2938527"/>
            <a:chOff x="9436597" y="5401332"/>
            <a:chExt cx="5473605" cy="3970186"/>
          </a:xfrm>
        </p:grpSpPr>
        <p:sp>
          <p:nvSpPr>
            <p:cNvPr id="1267" name="Google Shape;1267;p86"/>
            <p:cNvSpPr/>
            <p:nvPr/>
          </p:nvSpPr>
          <p:spPr>
            <a:xfrm>
              <a:off x="11500439" y="8784290"/>
              <a:ext cx="654897" cy="587228"/>
            </a:xfrm>
            <a:custGeom>
              <a:rect b="b" l="l" r="r" t="t"/>
              <a:pathLst>
                <a:path extrusionOk="0" h="1092" w="1222">
                  <a:moveTo>
                    <a:pt x="864" y="1091"/>
                  </a:moveTo>
                  <a:lnTo>
                    <a:pt x="0" y="331"/>
                  </a:lnTo>
                  <a:lnTo>
                    <a:pt x="331" y="0"/>
                  </a:lnTo>
                  <a:lnTo>
                    <a:pt x="1221" y="517"/>
                  </a:lnTo>
                  <a:lnTo>
                    <a:pt x="864" y="1091"/>
                  </a:lnTo>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68" name="Google Shape;1268;p86"/>
            <p:cNvSpPr/>
            <p:nvPr/>
          </p:nvSpPr>
          <p:spPr>
            <a:xfrm>
              <a:off x="12155336" y="8784290"/>
              <a:ext cx="651824" cy="587228"/>
            </a:xfrm>
            <a:custGeom>
              <a:rect b="b" l="l" r="r" t="t"/>
              <a:pathLst>
                <a:path extrusionOk="0" h="1092" w="1217">
                  <a:moveTo>
                    <a:pt x="352" y="1091"/>
                  </a:moveTo>
                  <a:lnTo>
                    <a:pt x="1216" y="331"/>
                  </a:lnTo>
                  <a:lnTo>
                    <a:pt x="890" y="0"/>
                  </a:lnTo>
                  <a:lnTo>
                    <a:pt x="0" y="517"/>
                  </a:lnTo>
                  <a:lnTo>
                    <a:pt x="352" y="1091"/>
                  </a:lnTo>
                </a:path>
              </a:pathLst>
            </a:custGeom>
            <a:solidFill>
              <a:srgbClr val="FDFE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69" name="Google Shape;1269;p86"/>
            <p:cNvSpPr/>
            <p:nvPr/>
          </p:nvSpPr>
          <p:spPr>
            <a:xfrm>
              <a:off x="11315960" y="6607552"/>
              <a:ext cx="1684902" cy="2053759"/>
            </a:xfrm>
            <a:custGeom>
              <a:rect b="b" l="l" r="r" t="t"/>
              <a:pathLst>
                <a:path extrusionOk="0" h="3829" w="3142">
                  <a:moveTo>
                    <a:pt x="2950" y="1748"/>
                  </a:moveTo>
                  <a:lnTo>
                    <a:pt x="2950" y="1748"/>
                  </a:lnTo>
                  <a:cubicBezTo>
                    <a:pt x="3141" y="890"/>
                    <a:pt x="2546" y="0"/>
                    <a:pt x="1568" y="0"/>
                  </a:cubicBezTo>
                  <a:cubicBezTo>
                    <a:pt x="596" y="0"/>
                    <a:pt x="0" y="890"/>
                    <a:pt x="192" y="1748"/>
                  </a:cubicBezTo>
                  <a:cubicBezTo>
                    <a:pt x="249" y="2023"/>
                    <a:pt x="389" y="2256"/>
                    <a:pt x="560" y="2437"/>
                  </a:cubicBezTo>
                  <a:cubicBezTo>
                    <a:pt x="1077" y="2980"/>
                    <a:pt x="1191" y="3823"/>
                    <a:pt x="1191" y="3823"/>
                  </a:cubicBezTo>
                  <a:cubicBezTo>
                    <a:pt x="1951" y="3828"/>
                    <a:pt x="1951" y="3828"/>
                    <a:pt x="1951" y="3828"/>
                  </a:cubicBezTo>
                  <a:cubicBezTo>
                    <a:pt x="1951" y="3828"/>
                    <a:pt x="1982" y="3057"/>
                    <a:pt x="2531" y="2488"/>
                  </a:cubicBezTo>
                  <a:cubicBezTo>
                    <a:pt x="2717" y="2291"/>
                    <a:pt x="2883" y="2048"/>
                    <a:pt x="2950" y="1748"/>
                  </a:cubicBezTo>
                </a:path>
              </a:pathLst>
            </a:custGeom>
            <a:solidFill>
              <a:srgbClr val="FDB81C"/>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0" name="Google Shape;1270;p86"/>
            <p:cNvSpPr/>
            <p:nvPr/>
          </p:nvSpPr>
          <p:spPr>
            <a:xfrm>
              <a:off x="11315960" y="6607552"/>
              <a:ext cx="842450" cy="2053759"/>
            </a:xfrm>
            <a:custGeom>
              <a:rect b="b" l="l" r="r" t="t"/>
              <a:pathLst>
                <a:path extrusionOk="0" h="3824" w="1569">
                  <a:moveTo>
                    <a:pt x="1568" y="0"/>
                  </a:moveTo>
                  <a:lnTo>
                    <a:pt x="1568" y="0"/>
                  </a:lnTo>
                  <a:cubicBezTo>
                    <a:pt x="596" y="0"/>
                    <a:pt x="0" y="890"/>
                    <a:pt x="192" y="1748"/>
                  </a:cubicBezTo>
                  <a:cubicBezTo>
                    <a:pt x="249" y="2023"/>
                    <a:pt x="389" y="2256"/>
                    <a:pt x="560" y="2437"/>
                  </a:cubicBezTo>
                  <a:cubicBezTo>
                    <a:pt x="1082" y="2980"/>
                    <a:pt x="1191" y="3823"/>
                    <a:pt x="1191" y="3823"/>
                  </a:cubicBezTo>
                  <a:cubicBezTo>
                    <a:pt x="1568" y="3823"/>
                    <a:pt x="1568" y="3823"/>
                    <a:pt x="1568" y="3823"/>
                  </a:cubicBezTo>
                  <a:lnTo>
                    <a:pt x="1568" y="0"/>
                  </a:lnTo>
                </a:path>
              </a:pathLst>
            </a:custGeom>
            <a:solidFill>
              <a:srgbClr val="FEDE3B"/>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1" name="Google Shape;1271;p86"/>
            <p:cNvSpPr/>
            <p:nvPr/>
          </p:nvSpPr>
          <p:spPr>
            <a:xfrm>
              <a:off x="11531185" y="6752054"/>
              <a:ext cx="1257527" cy="614897"/>
            </a:xfrm>
            <a:custGeom>
              <a:rect b="b" l="l" r="r" t="t"/>
              <a:pathLst>
                <a:path extrusionOk="0" h="1145" w="2345">
                  <a:moveTo>
                    <a:pt x="201" y="958"/>
                  </a:moveTo>
                  <a:lnTo>
                    <a:pt x="201" y="958"/>
                  </a:lnTo>
                  <a:cubicBezTo>
                    <a:pt x="434" y="730"/>
                    <a:pt x="781" y="606"/>
                    <a:pt x="1169" y="606"/>
                  </a:cubicBezTo>
                  <a:cubicBezTo>
                    <a:pt x="1562" y="606"/>
                    <a:pt x="1904" y="730"/>
                    <a:pt x="2142" y="958"/>
                  </a:cubicBezTo>
                  <a:cubicBezTo>
                    <a:pt x="2199" y="1015"/>
                    <a:pt x="2251" y="1076"/>
                    <a:pt x="2292" y="1144"/>
                  </a:cubicBezTo>
                  <a:cubicBezTo>
                    <a:pt x="2344" y="864"/>
                    <a:pt x="2255" y="575"/>
                    <a:pt x="2054" y="352"/>
                  </a:cubicBezTo>
                  <a:cubicBezTo>
                    <a:pt x="1837" y="125"/>
                    <a:pt x="1526" y="0"/>
                    <a:pt x="1169" y="0"/>
                  </a:cubicBezTo>
                  <a:cubicBezTo>
                    <a:pt x="817" y="0"/>
                    <a:pt x="502" y="125"/>
                    <a:pt x="290" y="352"/>
                  </a:cubicBezTo>
                  <a:cubicBezTo>
                    <a:pt x="88" y="570"/>
                    <a:pt x="0" y="864"/>
                    <a:pt x="51" y="1144"/>
                  </a:cubicBezTo>
                  <a:cubicBezTo>
                    <a:pt x="93" y="1076"/>
                    <a:pt x="145" y="1015"/>
                    <a:pt x="201" y="958"/>
                  </a:cubicBezTo>
                </a:path>
              </a:pathLst>
            </a:custGeom>
            <a:solidFill>
              <a:srgbClr val="FEDE3B"/>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2" name="Google Shape;1272;p86"/>
            <p:cNvSpPr/>
            <p:nvPr/>
          </p:nvSpPr>
          <p:spPr>
            <a:xfrm>
              <a:off x="11531185" y="6752054"/>
              <a:ext cx="627225" cy="614897"/>
            </a:xfrm>
            <a:custGeom>
              <a:rect b="b" l="l" r="r" t="t"/>
              <a:pathLst>
                <a:path extrusionOk="0" h="1145" w="1170">
                  <a:moveTo>
                    <a:pt x="1169" y="0"/>
                  </a:moveTo>
                  <a:lnTo>
                    <a:pt x="1169" y="0"/>
                  </a:lnTo>
                  <a:cubicBezTo>
                    <a:pt x="812" y="0"/>
                    <a:pt x="502" y="129"/>
                    <a:pt x="290" y="358"/>
                  </a:cubicBezTo>
                  <a:cubicBezTo>
                    <a:pt x="88" y="575"/>
                    <a:pt x="0" y="864"/>
                    <a:pt x="51" y="1144"/>
                  </a:cubicBezTo>
                  <a:cubicBezTo>
                    <a:pt x="93" y="1076"/>
                    <a:pt x="140" y="1015"/>
                    <a:pt x="201" y="958"/>
                  </a:cubicBezTo>
                  <a:cubicBezTo>
                    <a:pt x="434" y="735"/>
                    <a:pt x="776" y="606"/>
                    <a:pt x="1169" y="606"/>
                  </a:cubicBezTo>
                  <a:lnTo>
                    <a:pt x="1169" y="0"/>
                  </a:lnTo>
                </a:path>
              </a:pathLst>
            </a:custGeom>
            <a:solidFill>
              <a:srgbClr val="F8F0B2"/>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3" name="Google Shape;1273;p86"/>
            <p:cNvSpPr/>
            <p:nvPr/>
          </p:nvSpPr>
          <p:spPr>
            <a:xfrm>
              <a:off x="11644944" y="7373101"/>
              <a:ext cx="1030004" cy="1288210"/>
            </a:xfrm>
            <a:custGeom>
              <a:rect b="b" l="l" r="r" t="t"/>
              <a:pathLst>
                <a:path extrusionOk="0" h="2397" w="1921">
                  <a:moveTo>
                    <a:pt x="709" y="2396"/>
                  </a:moveTo>
                  <a:lnTo>
                    <a:pt x="709" y="2396"/>
                  </a:lnTo>
                  <a:cubicBezTo>
                    <a:pt x="1196" y="2396"/>
                    <a:pt x="1196" y="2396"/>
                    <a:pt x="1196" y="2396"/>
                  </a:cubicBezTo>
                  <a:cubicBezTo>
                    <a:pt x="1273" y="1977"/>
                    <a:pt x="1273" y="1977"/>
                    <a:pt x="1273" y="1977"/>
                  </a:cubicBezTo>
                  <a:cubicBezTo>
                    <a:pt x="1314" y="1672"/>
                    <a:pt x="1418" y="962"/>
                    <a:pt x="1718" y="668"/>
                  </a:cubicBezTo>
                  <a:cubicBezTo>
                    <a:pt x="1858" y="529"/>
                    <a:pt x="1920" y="404"/>
                    <a:pt x="1904" y="280"/>
                  </a:cubicBezTo>
                  <a:cubicBezTo>
                    <a:pt x="1868" y="21"/>
                    <a:pt x="1547" y="0"/>
                    <a:pt x="1200" y="0"/>
                  </a:cubicBezTo>
                  <a:cubicBezTo>
                    <a:pt x="957" y="6"/>
                    <a:pt x="957" y="6"/>
                    <a:pt x="957" y="6"/>
                  </a:cubicBezTo>
                  <a:cubicBezTo>
                    <a:pt x="719" y="0"/>
                    <a:pt x="719" y="0"/>
                    <a:pt x="719" y="0"/>
                  </a:cubicBezTo>
                  <a:cubicBezTo>
                    <a:pt x="367" y="0"/>
                    <a:pt x="52" y="21"/>
                    <a:pt x="16" y="280"/>
                  </a:cubicBezTo>
                  <a:cubicBezTo>
                    <a:pt x="0" y="399"/>
                    <a:pt x="47" y="523"/>
                    <a:pt x="155" y="627"/>
                  </a:cubicBezTo>
                  <a:cubicBezTo>
                    <a:pt x="461" y="932"/>
                    <a:pt x="580" y="1641"/>
                    <a:pt x="632" y="1956"/>
                  </a:cubicBezTo>
                  <a:lnTo>
                    <a:pt x="709" y="2396"/>
                  </a:lnTo>
                  <a:close/>
                  <a:moveTo>
                    <a:pt x="93" y="300"/>
                  </a:moveTo>
                  <a:lnTo>
                    <a:pt x="93" y="300"/>
                  </a:lnTo>
                  <a:cubicBezTo>
                    <a:pt x="124" y="125"/>
                    <a:pt x="336" y="88"/>
                    <a:pt x="719" y="88"/>
                  </a:cubicBezTo>
                  <a:cubicBezTo>
                    <a:pt x="957" y="88"/>
                    <a:pt x="957" y="88"/>
                    <a:pt x="957" y="88"/>
                  </a:cubicBezTo>
                  <a:cubicBezTo>
                    <a:pt x="1196" y="88"/>
                    <a:pt x="1196" y="88"/>
                    <a:pt x="1196" y="88"/>
                  </a:cubicBezTo>
                  <a:cubicBezTo>
                    <a:pt x="1583" y="88"/>
                    <a:pt x="1795" y="125"/>
                    <a:pt x="1821" y="300"/>
                  </a:cubicBezTo>
                  <a:cubicBezTo>
                    <a:pt x="1837" y="399"/>
                    <a:pt x="1785" y="502"/>
                    <a:pt x="1666" y="621"/>
                  </a:cubicBezTo>
                  <a:cubicBezTo>
                    <a:pt x="1392" y="895"/>
                    <a:pt x="1283" y="1486"/>
                    <a:pt x="1231" y="1838"/>
                  </a:cubicBezTo>
                  <a:cubicBezTo>
                    <a:pt x="1216" y="1744"/>
                    <a:pt x="1196" y="1599"/>
                    <a:pt x="1206" y="1397"/>
                  </a:cubicBezTo>
                  <a:cubicBezTo>
                    <a:pt x="1242" y="694"/>
                    <a:pt x="1087" y="590"/>
                    <a:pt x="947" y="590"/>
                  </a:cubicBezTo>
                  <a:cubicBezTo>
                    <a:pt x="797" y="590"/>
                    <a:pt x="663" y="699"/>
                    <a:pt x="694" y="1382"/>
                  </a:cubicBezTo>
                  <a:cubicBezTo>
                    <a:pt x="704" y="1599"/>
                    <a:pt x="688" y="1749"/>
                    <a:pt x="673" y="1842"/>
                  </a:cubicBezTo>
                  <a:cubicBezTo>
                    <a:pt x="616" y="1480"/>
                    <a:pt x="497" y="875"/>
                    <a:pt x="207" y="580"/>
                  </a:cubicBezTo>
                  <a:cubicBezTo>
                    <a:pt x="119" y="492"/>
                    <a:pt x="78" y="399"/>
                    <a:pt x="93" y="300"/>
                  </a:cubicBezTo>
                  <a:close/>
                </a:path>
              </a:pathLst>
            </a:custGeom>
            <a:solidFill>
              <a:srgbClr val="F78D1E"/>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4" name="Google Shape;1274;p86"/>
            <p:cNvSpPr/>
            <p:nvPr/>
          </p:nvSpPr>
          <p:spPr>
            <a:xfrm>
              <a:off x="11315960" y="6607552"/>
              <a:ext cx="1684902" cy="2053759"/>
            </a:xfrm>
            <a:custGeom>
              <a:rect b="b" l="l" r="r" t="t"/>
              <a:pathLst>
                <a:path extrusionOk="0" h="3829" w="3142">
                  <a:moveTo>
                    <a:pt x="1568" y="0"/>
                  </a:moveTo>
                  <a:lnTo>
                    <a:pt x="1568" y="0"/>
                  </a:lnTo>
                  <a:cubicBezTo>
                    <a:pt x="596" y="0"/>
                    <a:pt x="0" y="890"/>
                    <a:pt x="192" y="1748"/>
                  </a:cubicBezTo>
                  <a:cubicBezTo>
                    <a:pt x="249" y="2023"/>
                    <a:pt x="389" y="2256"/>
                    <a:pt x="560" y="2437"/>
                  </a:cubicBezTo>
                  <a:cubicBezTo>
                    <a:pt x="1082" y="2980"/>
                    <a:pt x="1191" y="3818"/>
                    <a:pt x="1191" y="3818"/>
                  </a:cubicBezTo>
                  <a:cubicBezTo>
                    <a:pt x="1951" y="3828"/>
                    <a:pt x="1951" y="3828"/>
                    <a:pt x="1951" y="3828"/>
                  </a:cubicBezTo>
                  <a:cubicBezTo>
                    <a:pt x="1951" y="3828"/>
                    <a:pt x="1982" y="3057"/>
                    <a:pt x="2531" y="2488"/>
                  </a:cubicBezTo>
                  <a:cubicBezTo>
                    <a:pt x="2717" y="2291"/>
                    <a:pt x="2883" y="2048"/>
                    <a:pt x="2950" y="1748"/>
                  </a:cubicBezTo>
                  <a:cubicBezTo>
                    <a:pt x="3141" y="890"/>
                    <a:pt x="2546" y="0"/>
                    <a:pt x="1568" y="0"/>
                  </a:cubicBezTo>
                  <a:lnTo>
                    <a:pt x="2877" y="1733"/>
                  </a:lnTo>
                  <a:lnTo>
                    <a:pt x="2877" y="1733"/>
                  </a:lnTo>
                  <a:cubicBezTo>
                    <a:pt x="2825" y="1987"/>
                    <a:pt x="2691" y="2214"/>
                    <a:pt x="2479" y="2437"/>
                  </a:cubicBezTo>
                  <a:cubicBezTo>
                    <a:pt x="2003" y="2928"/>
                    <a:pt x="1884" y="3590"/>
                    <a:pt x="1894" y="3771"/>
                  </a:cubicBezTo>
                  <a:cubicBezTo>
                    <a:pt x="1243" y="3766"/>
                    <a:pt x="1243" y="3766"/>
                    <a:pt x="1243" y="3766"/>
                  </a:cubicBezTo>
                  <a:cubicBezTo>
                    <a:pt x="1237" y="3585"/>
                    <a:pt x="1066" y="2861"/>
                    <a:pt x="611" y="2389"/>
                  </a:cubicBezTo>
                  <a:cubicBezTo>
                    <a:pt x="435" y="2204"/>
                    <a:pt x="316" y="1981"/>
                    <a:pt x="259" y="1733"/>
                  </a:cubicBezTo>
                  <a:cubicBezTo>
                    <a:pt x="171" y="1319"/>
                    <a:pt x="269" y="884"/>
                    <a:pt x="529" y="558"/>
                  </a:cubicBezTo>
                  <a:cubicBezTo>
                    <a:pt x="782" y="248"/>
                    <a:pt x="1149" y="72"/>
                    <a:pt x="1568" y="72"/>
                  </a:cubicBezTo>
                  <a:cubicBezTo>
                    <a:pt x="1988" y="72"/>
                    <a:pt x="2360" y="248"/>
                    <a:pt x="2608" y="558"/>
                  </a:cubicBezTo>
                  <a:cubicBezTo>
                    <a:pt x="2867" y="884"/>
                    <a:pt x="2970" y="1319"/>
                    <a:pt x="2877" y="1733"/>
                  </a:cubicBezTo>
                  <a:lnTo>
                    <a:pt x="1568" y="0"/>
                  </a:lnTo>
                </a:path>
              </a:pathLst>
            </a:custGeom>
            <a:solidFill>
              <a:srgbClr val="F0F0F2"/>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5" name="Google Shape;1275;p86"/>
            <p:cNvSpPr/>
            <p:nvPr/>
          </p:nvSpPr>
          <p:spPr>
            <a:xfrm>
              <a:off x="11933960" y="8621344"/>
              <a:ext cx="442748" cy="365863"/>
            </a:xfrm>
            <a:custGeom>
              <a:rect b="b" l="l" r="r" t="t"/>
              <a:pathLst>
                <a:path extrusionOk="0" h="684" w="824">
                  <a:moveTo>
                    <a:pt x="823" y="249"/>
                  </a:moveTo>
                  <a:lnTo>
                    <a:pt x="823" y="249"/>
                  </a:lnTo>
                  <a:cubicBezTo>
                    <a:pt x="823" y="218"/>
                    <a:pt x="813" y="192"/>
                    <a:pt x="792" y="171"/>
                  </a:cubicBezTo>
                  <a:cubicBezTo>
                    <a:pt x="813" y="156"/>
                    <a:pt x="823" y="129"/>
                    <a:pt x="823" y="104"/>
                  </a:cubicBezTo>
                  <a:cubicBezTo>
                    <a:pt x="823" y="47"/>
                    <a:pt x="782" y="0"/>
                    <a:pt x="725" y="0"/>
                  </a:cubicBezTo>
                  <a:cubicBezTo>
                    <a:pt x="104" y="0"/>
                    <a:pt x="104" y="0"/>
                    <a:pt x="104" y="0"/>
                  </a:cubicBezTo>
                  <a:cubicBezTo>
                    <a:pt x="47" y="0"/>
                    <a:pt x="0" y="47"/>
                    <a:pt x="0" y="104"/>
                  </a:cubicBezTo>
                  <a:cubicBezTo>
                    <a:pt x="0" y="129"/>
                    <a:pt x="10" y="156"/>
                    <a:pt x="31" y="171"/>
                  </a:cubicBezTo>
                  <a:cubicBezTo>
                    <a:pt x="10" y="192"/>
                    <a:pt x="0" y="218"/>
                    <a:pt x="0" y="249"/>
                  </a:cubicBezTo>
                  <a:cubicBezTo>
                    <a:pt x="0" y="275"/>
                    <a:pt x="10" y="300"/>
                    <a:pt x="31" y="321"/>
                  </a:cubicBezTo>
                  <a:cubicBezTo>
                    <a:pt x="10" y="337"/>
                    <a:pt x="0" y="363"/>
                    <a:pt x="0" y="394"/>
                  </a:cubicBezTo>
                  <a:cubicBezTo>
                    <a:pt x="0" y="446"/>
                    <a:pt x="47" y="492"/>
                    <a:pt x="104" y="492"/>
                  </a:cubicBezTo>
                  <a:cubicBezTo>
                    <a:pt x="120" y="492"/>
                    <a:pt x="120" y="492"/>
                    <a:pt x="120" y="492"/>
                  </a:cubicBezTo>
                  <a:cubicBezTo>
                    <a:pt x="171" y="606"/>
                    <a:pt x="280" y="683"/>
                    <a:pt x="414" y="683"/>
                  </a:cubicBezTo>
                  <a:cubicBezTo>
                    <a:pt x="544" y="683"/>
                    <a:pt x="653" y="606"/>
                    <a:pt x="704" y="492"/>
                  </a:cubicBezTo>
                  <a:cubicBezTo>
                    <a:pt x="725" y="492"/>
                    <a:pt x="725" y="492"/>
                    <a:pt x="725" y="492"/>
                  </a:cubicBezTo>
                  <a:cubicBezTo>
                    <a:pt x="782" y="492"/>
                    <a:pt x="823" y="446"/>
                    <a:pt x="823" y="394"/>
                  </a:cubicBezTo>
                  <a:cubicBezTo>
                    <a:pt x="823" y="363"/>
                    <a:pt x="813" y="337"/>
                    <a:pt x="792" y="321"/>
                  </a:cubicBezTo>
                  <a:cubicBezTo>
                    <a:pt x="813" y="300"/>
                    <a:pt x="823" y="275"/>
                    <a:pt x="823" y="249"/>
                  </a:cubicBezTo>
                </a:path>
              </a:pathLst>
            </a:custGeom>
            <a:solidFill>
              <a:srgbClr val="DEEBF2"/>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6" name="Google Shape;1276;p86"/>
            <p:cNvSpPr/>
            <p:nvPr/>
          </p:nvSpPr>
          <p:spPr>
            <a:xfrm>
              <a:off x="11964707" y="8630566"/>
              <a:ext cx="381256" cy="86085"/>
            </a:xfrm>
            <a:custGeom>
              <a:rect b="b" l="l" r="r" t="t"/>
              <a:pathLst>
                <a:path extrusionOk="0" h="157" w="715">
                  <a:moveTo>
                    <a:pt x="709" y="37"/>
                  </a:moveTo>
                  <a:lnTo>
                    <a:pt x="709" y="37"/>
                  </a:lnTo>
                  <a:cubicBezTo>
                    <a:pt x="714" y="52"/>
                    <a:pt x="699" y="73"/>
                    <a:pt x="678" y="73"/>
                  </a:cubicBezTo>
                  <a:cubicBezTo>
                    <a:pt x="41" y="156"/>
                    <a:pt x="41" y="156"/>
                    <a:pt x="41" y="156"/>
                  </a:cubicBezTo>
                  <a:cubicBezTo>
                    <a:pt x="26" y="156"/>
                    <a:pt x="5" y="145"/>
                    <a:pt x="5" y="125"/>
                  </a:cubicBezTo>
                  <a:cubicBezTo>
                    <a:pt x="0" y="104"/>
                    <a:pt x="16" y="88"/>
                    <a:pt x="37" y="83"/>
                  </a:cubicBezTo>
                  <a:cubicBezTo>
                    <a:pt x="673" y="6"/>
                    <a:pt x="673" y="6"/>
                    <a:pt x="673" y="6"/>
                  </a:cubicBezTo>
                  <a:cubicBezTo>
                    <a:pt x="688" y="0"/>
                    <a:pt x="709" y="16"/>
                    <a:pt x="709" y="37"/>
                  </a:cubicBezTo>
                </a:path>
              </a:pathLst>
            </a:custGeom>
            <a:solidFill>
              <a:srgbClr val="58717D"/>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7" name="Google Shape;1277;p86"/>
            <p:cNvSpPr/>
            <p:nvPr/>
          </p:nvSpPr>
          <p:spPr>
            <a:xfrm>
              <a:off x="11964707" y="8710503"/>
              <a:ext cx="381256" cy="83012"/>
            </a:xfrm>
            <a:custGeom>
              <a:rect b="b" l="l" r="r" t="t"/>
              <a:pathLst>
                <a:path extrusionOk="0" h="156" w="715">
                  <a:moveTo>
                    <a:pt x="709" y="32"/>
                  </a:moveTo>
                  <a:lnTo>
                    <a:pt x="709" y="32"/>
                  </a:lnTo>
                  <a:cubicBezTo>
                    <a:pt x="714" y="52"/>
                    <a:pt x="699" y="73"/>
                    <a:pt x="678" y="73"/>
                  </a:cubicBezTo>
                  <a:cubicBezTo>
                    <a:pt x="41" y="155"/>
                    <a:pt x="41" y="155"/>
                    <a:pt x="41" y="155"/>
                  </a:cubicBezTo>
                  <a:cubicBezTo>
                    <a:pt x="26" y="155"/>
                    <a:pt x="5" y="145"/>
                    <a:pt x="5" y="124"/>
                  </a:cubicBezTo>
                  <a:cubicBezTo>
                    <a:pt x="0" y="109"/>
                    <a:pt x="16" y="88"/>
                    <a:pt x="37" y="88"/>
                  </a:cubicBezTo>
                  <a:cubicBezTo>
                    <a:pt x="673" y="0"/>
                    <a:pt x="673" y="0"/>
                    <a:pt x="673" y="0"/>
                  </a:cubicBezTo>
                  <a:cubicBezTo>
                    <a:pt x="688" y="0"/>
                    <a:pt x="709" y="15"/>
                    <a:pt x="709" y="32"/>
                  </a:cubicBezTo>
                </a:path>
              </a:pathLst>
            </a:custGeom>
            <a:solidFill>
              <a:srgbClr val="58717D"/>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8" name="Google Shape;1278;p86"/>
            <p:cNvSpPr/>
            <p:nvPr/>
          </p:nvSpPr>
          <p:spPr>
            <a:xfrm>
              <a:off x="11964707" y="8784290"/>
              <a:ext cx="381256" cy="83012"/>
            </a:xfrm>
            <a:custGeom>
              <a:rect b="b" l="l" r="r" t="t"/>
              <a:pathLst>
                <a:path extrusionOk="0" h="156" w="715">
                  <a:moveTo>
                    <a:pt x="709" y="36"/>
                  </a:moveTo>
                  <a:lnTo>
                    <a:pt x="709" y="36"/>
                  </a:lnTo>
                  <a:cubicBezTo>
                    <a:pt x="714" y="52"/>
                    <a:pt x="699" y="72"/>
                    <a:pt x="678" y="72"/>
                  </a:cubicBezTo>
                  <a:cubicBezTo>
                    <a:pt x="41" y="155"/>
                    <a:pt x="41" y="155"/>
                    <a:pt x="41" y="155"/>
                  </a:cubicBezTo>
                  <a:cubicBezTo>
                    <a:pt x="26" y="155"/>
                    <a:pt x="5" y="145"/>
                    <a:pt x="5" y="124"/>
                  </a:cubicBezTo>
                  <a:cubicBezTo>
                    <a:pt x="0" y="103"/>
                    <a:pt x="16" y="88"/>
                    <a:pt x="37" y="83"/>
                  </a:cubicBezTo>
                  <a:cubicBezTo>
                    <a:pt x="673" y="5"/>
                    <a:pt x="673" y="5"/>
                    <a:pt x="673" y="5"/>
                  </a:cubicBezTo>
                  <a:cubicBezTo>
                    <a:pt x="688" y="0"/>
                    <a:pt x="709" y="16"/>
                    <a:pt x="709" y="36"/>
                  </a:cubicBezTo>
                </a:path>
              </a:pathLst>
            </a:custGeom>
            <a:solidFill>
              <a:srgbClr val="58717D"/>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79" name="Google Shape;1279;p86"/>
            <p:cNvSpPr/>
            <p:nvPr/>
          </p:nvSpPr>
          <p:spPr>
            <a:xfrm>
              <a:off x="10633390" y="5863525"/>
              <a:ext cx="3074639" cy="2816233"/>
            </a:xfrm>
            <a:custGeom>
              <a:rect b="b" l="l" r="r" t="t"/>
              <a:pathLst>
                <a:path extrusionOk="0" h="5247" w="5729">
                  <a:moveTo>
                    <a:pt x="5728" y="2856"/>
                  </a:moveTo>
                  <a:lnTo>
                    <a:pt x="5728" y="2856"/>
                  </a:lnTo>
                  <a:cubicBezTo>
                    <a:pt x="5448" y="2773"/>
                    <a:pt x="5215" y="2556"/>
                    <a:pt x="5138" y="2256"/>
                  </a:cubicBezTo>
                  <a:cubicBezTo>
                    <a:pt x="5065" y="1955"/>
                    <a:pt x="5164" y="1651"/>
                    <a:pt x="5376" y="1453"/>
                  </a:cubicBezTo>
                  <a:cubicBezTo>
                    <a:pt x="5091" y="1516"/>
                    <a:pt x="4775" y="1438"/>
                    <a:pt x="4558" y="1216"/>
                  </a:cubicBezTo>
                  <a:cubicBezTo>
                    <a:pt x="4336" y="993"/>
                    <a:pt x="4268" y="683"/>
                    <a:pt x="4351" y="404"/>
                  </a:cubicBezTo>
                  <a:cubicBezTo>
                    <a:pt x="4139" y="600"/>
                    <a:pt x="3824" y="688"/>
                    <a:pt x="3523" y="600"/>
                  </a:cubicBezTo>
                  <a:cubicBezTo>
                    <a:pt x="3218" y="517"/>
                    <a:pt x="3000" y="279"/>
                    <a:pt x="2929" y="0"/>
                  </a:cubicBezTo>
                  <a:cubicBezTo>
                    <a:pt x="2846" y="274"/>
                    <a:pt x="2617" y="502"/>
                    <a:pt x="2313" y="575"/>
                  </a:cubicBezTo>
                  <a:cubicBezTo>
                    <a:pt x="2002" y="647"/>
                    <a:pt x="1691" y="548"/>
                    <a:pt x="1490" y="341"/>
                  </a:cubicBezTo>
                  <a:cubicBezTo>
                    <a:pt x="1557" y="621"/>
                    <a:pt x="1474" y="926"/>
                    <a:pt x="1247" y="1139"/>
                  </a:cubicBezTo>
                  <a:cubicBezTo>
                    <a:pt x="1019" y="1355"/>
                    <a:pt x="698" y="1422"/>
                    <a:pt x="413" y="1340"/>
                  </a:cubicBezTo>
                  <a:cubicBezTo>
                    <a:pt x="615" y="1552"/>
                    <a:pt x="704" y="1857"/>
                    <a:pt x="615" y="2152"/>
                  </a:cubicBezTo>
                  <a:cubicBezTo>
                    <a:pt x="527" y="2448"/>
                    <a:pt x="284" y="2659"/>
                    <a:pt x="0" y="2731"/>
                  </a:cubicBezTo>
                  <a:cubicBezTo>
                    <a:pt x="279" y="2814"/>
                    <a:pt x="512" y="3037"/>
                    <a:pt x="590" y="3332"/>
                  </a:cubicBezTo>
                  <a:cubicBezTo>
                    <a:pt x="662" y="3632"/>
                    <a:pt x="564" y="3937"/>
                    <a:pt x="352" y="4139"/>
                  </a:cubicBezTo>
                  <a:cubicBezTo>
                    <a:pt x="636" y="4072"/>
                    <a:pt x="952" y="4149"/>
                    <a:pt x="1169" y="4372"/>
                  </a:cubicBezTo>
                  <a:cubicBezTo>
                    <a:pt x="1387" y="4594"/>
                    <a:pt x="1454" y="4910"/>
                    <a:pt x="1376" y="5184"/>
                  </a:cubicBezTo>
                  <a:cubicBezTo>
                    <a:pt x="1588" y="4987"/>
                    <a:pt x="1899" y="4904"/>
                    <a:pt x="2204" y="4987"/>
                  </a:cubicBezTo>
                  <a:lnTo>
                    <a:pt x="2204" y="4993"/>
                  </a:lnTo>
                  <a:cubicBezTo>
                    <a:pt x="2178" y="4713"/>
                    <a:pt x="2084" y="4196"/>
                    <a:pt x="1759" y="3859"/>
                  </a:cubicBezTo>
                  <a:cubicBezTo>
                    <a:pt x="1557" y="3658"/>
                    <a:pt x="1422" y="3410"/>
                    <a:pt x="1360" y="3141"/>
                  </a:cubicBezTo>
                  <a:cubicBezTo>
                    <a:pt x="1257" y="2685"/>
                    <a:pt x="1371" y="2204"/>
                    <a:pt x="1661" y="1852"/>
                  </a:cubicBezTo>
                  <a:cubicBezTo>
                    <a:pt x="1951" y="1505"/>
                    <a:pt x="2365" y="1309"/>
                    <a:pt x="2840" y="1309"/>
                  </a:cubicBezTo>
                  <a:cubicBezTo>
                    <a:pt x="3311" y="1309"/>
                    <a:pt x="3730" y="1505"/>
                    <a:pt x="4015" y="1852"/>
                  </a:cubicBezTo>
                  <a:cubicBezTo>
                    <a:pt x="4309" y="2204"/>
                    <a:pt x="4423" y="2685"/>
                    <a:pt x="4320" y="3141"/>
                  </a:cubicBezTo>
                  <a:cubicBezTo>
                    <a:pt x="4258" y="3410"/>
                    <a:pt x="4108" y="3668"/>
                    <a:pt x="3876" y="3907"/>
                  </a:cubicBezTo>
                  <a:cubicBezTo>
                    <a:pt x="3523" y="4258"/>
                    <a:pt x="3466" y="4755"/>
                    <a:pt x="3456" y="5008"/>
                  </a:cubicBezTo>
                  <a:cubicBezTo>
                    <a:pt x="3751" y="4952"/>
                    <a:pt x="4041" y="5050"/>
                    <a:pt x="4238" y="5246"/>
                  </a:cubicBezTo>
                  <a:cubicBezTo>
                    <a:pt x="4170" y="4972"/>
                    <a:pt x="4253" y="4662"/>
                    <a:pt x="4480" y="4450"/>
                  </a:cubicBezTo>
                  <a:cubicBezTo>
                    <a:pt x="4708" y="4238"/>
                    <a:pt x="5023" y="4170"/>
                    <a:pt x="5308" y="4248"/>
                  </a:cubicBezTo>
                  <a:cubicBezTo>
                    <a:pt x="5106" y="4040"/>
                    <a:pt x="5023" y="3736"/>
                    <a:pt x="5112" y="3441"/>
                  </a:cubicBezTo>
                  <a:cubicBezTo>
                    <a:pt x="5200" y="3141"/>
                    <a:pt x="5437" y="2928"/>
                    <a:pt x="5728" y="2856"/>
                  </a:cubicBezTo>
                </a:path>
              </a:pathLst>
            </a:custGeom>
            <a:solidFill>
              <a:srgbClr val="D41645"/>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80" name="Google Shape;1280;p86"/>
            <p:cNvSpPr/>
            <p:nvPr/>
          </p:nvSpPr>
          <p:spPr>
            <a:xfrm>
              <a:off x="10633390" y="5860452"/>
              <a:ext cx="3074639" cy="2822382"/>
            </a:xfrm>
            <a:custGeom>
              <a:rect b="b" l="l" r="r" t="t"/>
              <a:pathLst>
                <a:path extrusionOk="0" h="5259" w="5729">
                  <a:moveTo>
                    <a:pt x="5728" y="2862"/>
                  </a:moveTo>
                  <a:lnTo>
                    <a:pt x="5728" y="2862"/>
                  </a:lnTo>
                  <a:lnTo>
                    <a:pt x="5728" y="2862"/>
                  </a:lnTo>
                  <a:cubicBezTo>
                    <a:pt x="5448" y="2779"/>
                    <a:pt x="5215" y="2562"/>
                    <a:pt x="5138" y="2262"/>
                  </a:cubicBezTo>
                  <a:cubicBezTo>
                    <a:pt x="5122" y="2194"/>
                    <a:pt x="5112" y="2127"/>
                    <a:pt x="5112" y="2060"/>
                  </a:cubicBezTo>
                  <a:cubicBezTo>
                    <a:pt x="5112" y="1832"/>
                    <a:pt x="5210" y="1615"/>
                    <a:pt x="5376" y="1459"/>
                  </a:cubicBezTo>
                  <a:cubicBezTo>
                    <a:pt x="5376" y="1455"/>
                    <a:pt x="5376" y="1455"/>
                    <a:pt x="5376" y="1455"/>
                  </a:cubicBezTo>
                  <a:lnTo>
                    <a:pt x="5376" y="1455"/>
                  </a:lnTo>
                  <a:cubicBezTo>
                    <a:pt x="5308" y="1470"/>
                    <a:pt x="5241" y="1480"/>
                    <a:pt x="5179" y="1480"/>
                  </a:cubicBezTo>
                  <a:cubicBezTo>
                    <a:pt x="4952" y="1480"/>
                    <a:pt x="4729" y="1393"/>
                    <a:pt x="4558" y="1222"/>
                  </a:cubicBezTo>
                  <a:cubicBezTo>
                    <a:pt x="4398" y="1062"/>
                    <a:pt x="4320" y="849"/>
                    <a:pt x="4320" y="643"/>
                  </a:cubicBezTo>
                  <a:cubicBezTo>
                    <a:pt x="4320" y="564"/>
                    <a:pt x="4330" y="487"/>
                    <a:pt x="4351" y="410"/>
                  </a:cubicBezTo>
                  <a:lnTo>
                    <a:pt x="4351" y="410"/>
                  </a:lnTo>
                  <a:lnTo>
                    <a:pt x="4351" y="410"/>
                  </a:lnTo>
                  <a:cubicBezTo>
                    <a:pt x="4191" y="554"/>
                    <a:pt x="3984" y="637"/>
                    <a:pt x="3761" y="637"/>
                  </a:cubicBezTo>
                  <a:cubicBezTo>
                    <a:pt x="3684" y="637"/>
                    <a:pt x="3601" y="627"/>
                    <a:pt x="3523" y="606"/>
                  </a:cubicBezTo>
                  <a:cubicBezTo>
                    <a:pt x="3218" y="523"/>
                    <a:pt x="3000" y="285"/>
                    <a:pt x="2929" y="6"/>
                  </a:cubicBezTo>
                  <a:cubicBezTo>
                    <a:pt x="2929" y="0"/>
                    <a:pt x="2929" y="0"/>
                    <a:pt x="2929" y="0"/>
                  </a:cubicBezTo>
                  <a:cubicBezTo>
                    <a:pt x="2929" y="6"/>
                    <a:pt x="2929" y="6"/>
                    <a:pt x="2929" y="6"/>
                  </a:cubicBezTo>
                  <a:cubicBezTo>
                    <a:pt x="2840" y="280"/>
                    <a:pt x="2617" y="502"/>
                    <a:pt x="2313" y="581"/>
                  </a:cubicBezTo>
                  <a:cubicBezTo>
                    <a:pt x="2240" y="595"/>
                    <a:pt x="2173" y="601"/>
                    <a:pt x="2105" y="601"/>
                  </a:cubicBezTo>
                  <a:cubicBezTo>
                    <a:pt x="1868" y="601"/>
                    <a:pt x="1651" y="508"/>
                    <a:pt x="1490" y="347"/>
                  </a:cubicBezTo>
                  <a:cubicBezTo>
                    <a:pt x="1485" y="342"/>
                    <a:pt x="1485" y="342"/>
                    <a:pt x="1485" y="342"/>
                  </a:cubicBezTo>
                  <a:cubicBezTo>
                    <a:pt x="1485" y="347"/>
                    <a:pt x="1485" y="347"/>
                    <a:pt x="1485" y="347"/>
                  </a:cubicBezTo>
                  <a:cubicBezTo>
                    <a:pt x="1500" y="410"/>
                    <a:pt x="1510" y="477"/>
                    <a:pt x="1510" y="539"/>
                  </a:cubicBezTo>
                  <a:cubicBezTo>
                    <a:pt x="1510" y="762"/>
                    <a:pt x="1422" y="978"/>
                    <a:pt x="1247" y="1145"/>
                  </a:cubicBezTo>
                  <a:cubicBezTo>
                    <a:pt x="1081" y="1299"/>
                    <a:pt x="869" y="1377"/>
                    <a:pt x="652" y="1377"/>
                  </a:cubicBezTo>
                  <a:cubicBezTo>
                    <a:pt x="574" y="1377"/>
                    <a:pt x="496" y="1367"/>
                    <a:pt x="419" y="1346"/>
                  </a:cubicBezTo>
                  <a:cubicBezTo>
                    <a:pt x="413" y="1346"/>
                    <a:pt x="413" y="1346"/>
                    <a:pt x="413" y="1346"/>
                  </a:cubicBezTo>
                  <a:lnTo>
                    <a:pt x="413" y="1346"/>
                  </a:lnTo>
                  <a:cubicBezTo>
                    <a:pt x="564" y="1501"/>
                    <a:pt x="652" y="1708"/>
                    <a:pt x="652" y="1925"/>
                  </a:cubicBezTo>
                  <a:cubicBezTo>
                    <a:pt x="652" y="1998"/>
                    <a:pt x="641" y="2081"/>
                    <a:pt x="615" y="2158"/>
                  </a:cubicBezTo>
                  <a:cubicBezTo>
                    <a:pt x="527" y="2454"/>
                    <a:pt x="284" y="2665"/>
                    <a:pt x="0" y="2737"/>
                  </a:cubicBezTo>
                  <a:lnTo>
                    <a:pt x="0" y="2737"/>
                  </a:lnTo>
                  <a:lnTo>
                    <a:pt x="0" y="2737"/>
                  </a:lnTo>
                  <a:cubicBezTo>
                    <a:pt x="279" y="2820"/>
                    <a:pt x="512" y="3043"/>
                    <a:pt x="590" y="3338"/>
                  </a:cubicBezTo>
                  <a:cubicBezTo>
                    <a:pt x="605" y="3405"/>
                    <a:pt x="610" y="3472"/>
                    <a:pt x="610" y="3540"/>
                  </a:cubicBezTo>
                  <a:cubicBezTo>
                    <a:pt x="610" y="3772"/>
                    <a:pt x="517" y="3990"/>
                    <a:pt x="352" y="4145"/>
                  </a:cubicBezTo>
                  <a:cubicBezTo>
                    <a:pt x="346" y="4145"/>
                    <a:pt x="346" y="4145"/>
                    <a:pt x="346" y="4145"/>
                  </a:cubicBezTo>
                  <a:cubicBezTo>
                    <a:pt x="352" y="4145"/>
                    <a:pt x="352" y="4145"/>
                    <a:pt x="352" y="4145"/>
                  </a:cubicBezTo>
                  <a:cubicBezTo>
                    <a:pt x="419" y="4129"/>
                    <a:pt x="486" y="4125"/>
                    <a:pt x="554" y="4125"/>
                  </a:cubicBezTo>
                  <a:cubicBezTo>
                    <a:pt x="775" y="4125"/>
                    <a:pt x="998" y="4207"/>
                    <a:pt x="1169" y="4378"/>
                  </a:cubicBezTo>
                  <a:cubicBezTo>
                    <a:pt x="1329" y="4544"/>
                    <a:pt x="1407" y="4750"/>
                    <a:pt x="1407" y="4962"/>
                  </a:cubicBezTo>
                  <a:cubicBezTo>
                    <a:pt x="1407" y="5040"/>
                    <a:pt x="1397" y="5118"/>
                    <a:pt x="1376" y="5190"/>
                  </a:cubicBezTo>
                  <a:lnTo>
                    <a:pt x="1376" y="5190"/>
                  </a:lnTo>
                  <a:lnTo>
                    <a:pt x="1376" y="5190"/>
                  </a:lnTo>
                  <a:cubicBezTo>
                    <a:pt x="1531" y="5045"/>
                    <a:pt x="1743" y="4962"/>
                    <a:pt x="1966" y="4962"/>
                  </a:cubicBezTo>
                  <a:cubicBezTo>
                    <a:pt x="2043" y="4962"/>
                    <a:pt x="2126" y="4973"/>
                    <a:pt x="2204" y="4993"/>
                  </a:cubicBezTo>
                  <a:lnTo>
                    <a:pt x="2204" y="4993"/>
                  </a:lnTo>
                  <a:lnTo>
                    <a:pt x="2204" y="4993"/>
                  </a:lnTo>
                  <a:cubicBezTo>
                    <a:pt x="2204" y="4999"/>
                    <a:pt x="2204" y="4999"/>
                    <a:pt x="2204" y="4999"/>
                  </a:cubicBezTo>
                  <a:lnTo>
                    <a:pt x="2204" y="4999"/>
                  </a:lnTo>
                  <a:cubicBezTo>
                    <a:pt x="2209" y="4999"/>
                    <a:pt x="2209" y="4999"/>
                    <a:pt x="2209" y="4999"/>
                  </a:cubicBezTo>
                  <a:lnTo>
                    <a:pt x="2209" y="4999"/>
                  </a:lnTo>
                  <a:cubicBezTo>
                    <a:pt x="2178" y="4719"/>
                    <a:pt x="2084" y="4202"/>
                    <a:pt x="1759" y="3865"/>
                  </a:cubicBezTo>
                  <a:cubicBezTo>
                    <a:pt x="1557" y="3664"/>
                    <a:pt x="1422" y="3416"/>
                    <a:pt x="1360" y="3147"/>
                  </a:cubicBezTo>
                  <a:cubicBezTo>
                    <a:pt x="1335" y="3033"/>
                    <a:pt x="1324" y="2924"/>
                    <a:pt x="1324" y="2810"/>
                  </a:cubicBezTo>
                  <a:cubicBezTo>
                    <a:pt x="1324" y="2469"/>
                    <a:pt x="1443" y="2127"/>
                    <a:pt x="1661" y="1858"/>
                  </a:cubicBezTo>
                  <a:cubicBezTo>
                    <a:pt x="1951" y="1511"/>
                    <a:pt x="2365" y="1320"/>
                    <a:pt x="2840" y="1320"/>
                  </a:cubicBezTo>
                  <a:cubicBezTo>
                    <a:pt x="3311" y="1320"/>
                    <a:pt x="3730" y="1511"/>
                    <a:pt x="4015" y="1858"/>
                  </a:cubicBezTo>
                  <a:cubicBezTo>
                    <a:pt x="4238" y="2127"/>
                    <a:pt x="4357" y="2469"/>
                    <a:pt x="4357" y="2810"/>
                  </a:cubicBezTo>
                  <a:cubicBezTo>
                    <a:pt x="4357" y="2924"/>
                    <a:pt x="4340" y="3033"/>
                    <a:pt x="4320" y="3147"/>
                  </a:cubicBezTo>
                  <a:cubicBezTo>
                    <a:pt x="4258" y="3416"/>
                    <a:pt x="4108" y="3674"/>
                    <a:pt x="3876" y="3913"/>
                  </a:cubicBezTo>
                  <a:cubicBezTo>
                    <a:pt x="3523" y="4264"/>
                    <a:pt x="3466" y="4761"/>
                    <a:pt x="3456" y="5014"/>
                  </a:cubicBezTo>
                  <a:lnTo>
                    <a:pt x="3456" y="5014"/>
                  </a:lnTo>
                  <a:lnTo>
                    <a:pt x="3456" y="5014"/>
                  </a:lnTo>
                  <a:cubicBezTo>
                    <a:pt x="3513" y="5004"/>
                    <a:pt x="3570" y="4999"/>
                    <a:pt x="3627" y="4999"/>
                  </a:cubicBezTo>
                  <a:cubicBezTo>
                    <a:pt x="3860" y="4999"/>
                    <a:pt x="4077" y="5097"/>
                    <a:pt x="4238" y="5252"/>
                  </a:cubicBezTo>
                  <a:cubicBezTo>
                    <a:pt x="4238" y="5258"/>
                    <a:pt x="4238" y="5258"/>
                    <a:pt x="4238" y="5258"/>
                  </a:cubicBezTo>
                  <a:cubicBezTo>
                    <a:pt x="4238" y="5252"/>
                    <a:pt x="4238" y="5252"/>
                    <a:pt x="4238" y="5252"/>
                  </a:cubicBezTo>
                  <a:cubicBezTo>
                    <a:pt x="4222" y="5190"/>
                    <a:pt x="4217" y="5123"/>
                    <a:pt x="4217" y="5056"/>
                  </a:cubicBezTo>
                  <a:cubicBezTo>
                    <a:pt x="4217" y="4839"/>
                    <a:pt x="4305" y="4621"/>
                    <a:pt x="4480" y="4456"/>
                  </a:cubicBezTo>
                  <a:cubicBezTo>
                    <a:pt x="4646" y="4300"/>
                    <a:pt x="4858" y="4223"/>
                    <a:pt x="5075" y="4223"/>
                  </a:cubicBezTo>
                  <a:cubicBezTo>
                    <a:pt x="5153" y="4223"/>
                    <a:pt x="5231" y="4233"/>
                    <a:pt x="5308" y="4254"/>
                  </a:cubicBezTo>
                  <a:cubicBezTo>
                    <a:pt x="5314" y="4254"/>
                    <a:pt x="5314" y="4254"/>
                    <a:pt x="5314" y="4254"/>
                  </a:cubicBezTo>
                  <a:cubicBezTo>
                    <a:pt x="5308" y="4254"/>
                    <a:pt x="5308" y="4254"/>
                    <a:pt x="5308" y="4254"/>
                  </a:cubicBezTo>
                  <a:cubicBezTo>
                    <a:pt x="5164" y="4098"/>
                    <a:pt x="5075" y="3897"/>
                    <a:pt x="5075" y="3680"/>
                  </a:cubicBezTo>
                  <a:cubicBezTo>
                    <a:pt x="5075" y="3601"/>
                    <a:pt x="5086" y="3524"/>
                    <a:pt x="5112" y="3447"/>
                  </a:cubicBezTo>
                  <a:cubicBezTo>
                    <a:pt x="5200" y="3147"/>
                    <a:pt x="5437" y="2934"/>
                    <a:pt x="5728" y="2867"/>
                  </a:cubicBezTo>
                  <a:cubicBezTo>
                    <a:pt x="5728" y="2862"/>
                    <a:pt x="5728" y="2862"/>
                    <a:pt x="5728" y="2862"/>
                  </a:cubicBezTo>
                  <a:lnTo>
                    <a:pt x="5728" y="2862"/>
                  </a:lnTo>
                  <a:lnTo>
                    <a:pt x="5728" y="2862"/>
                  </a:lnTo>
                  <a:lnTo>
                    <a:pt x="5728" y="2862"/>
                  </a:lnTo>
                  <a:cubicBezTo>
                    <a:pt x="5437" y="2934"/>
                    <a:pt x="5200" y="3147"/>
                    <a:pt x="5112" y="3447"/>
                  </a:cubicBezTo>
                  <a:cubicBezTo>
                    <a:pt x="5086" y="3524"/>
                    <a:pt x="5075" y="3601"/>
                    <a:pt x="5075" y="3680"/>
                  </a:cubicBezTo>
                  <a:cubicBezTo>
                    <a:pt x="5075" y="3897"/>
                    <a:pt x="5164" y="4098"/>
                    <a:pt x="5308" y="4254"/>
                  </a:cubicBezTo>
                  <a:lnTo>
                    <a:pt x="5308" y="4254"/>
                  </a:lnTo>
                  <a:lnTo>
                    <a:pt x="5308" y="4254"/>
                  </a:lnTo>
                  <a:cubicBezTo>
                    <a:pt x="5235" y="4233"/>
                    <a:pt x="5153" y="4223"/>
                    <a:pt x="5075" y="4223"/>
                  </a:cubicBezTo>
                  <a:cubicBezTo>
                    <a:pt x="4858" y="4223"/>
                    <a:pt x="4646" y="4300"/>
                    <a:pt x="4480" y="4456"/>
                  </a:cubicBezTo>
                  <a:cubicBezTo>
                    <a:pt x="4305" y="4621"/>
                    <a:pt x="4217" y="4839"/>
                    <a:pt x="4217" y="5056"/>
                  </a:cubicBezTo>
                  <a:cubicBezTo>
                    <a:pt x="4217" y="5123"/>
                    <a:pt x="4222" y="5190"/>
                    <a:pt x="4238" y="5252"/>
                  </a:cubicBezTo>
                  <a:lnTo>
                    <a:pt x="4238" y="5252"/>
                  </a:lnTo>
                  <a:lnTo>
                    <a:pt x="4238" y="5252"/>
                  </a:lnTo>
                  <a:cubicBezTo>
                    <a:pt x="4082" y="5092"/>
                    <a:pt x="3860" y="4999"/>
                    <a:pt x="3627" y="4999"/>
                  </a:cubicBezTo>
                  <a:cubicBezTo>
                    <a:pt x="3570" y="4999"/>
                    <a:pt x="3513" y="5004"/>
                    <a:pt x="3456" y="5014"/>
                  </a:cubicBezTo>
                  <a:lnTo>
                    <a:pt x="3456" y="5014"/>
                  </a:lnTo>
                  <a:cubicBezTo>
                    <a:pt x="3462" y="5014"/>
                    <a:pt x="3462" y="5014"/>
                    <a:pt x="3462" y="5014"/>
                  </a:cubicBezTo>
                  <a:cubicBezTo>
                    <a:pt x="3466" y="4761"/>
                    <a:pt x="3523" y="4264"/>
                    <a:pt x="3876" y="3913"/>
                  </a:cubicBezTo>
                  <a:cubicBezTo>
                    <a:pt x="4108" y="3674"/>
                    <a:pt x="4258" y="3416"/>
                    <a:pt x="4320" y="3147"/>
                  </a:cubicBezTo>
                  <a:cubicBezTo>
                    <a:pt x="4346" y="3033"/>
                    <a:pt x="4357" y="2924"/>
                    <a:pt x="4357" y="2810"/>
                  </a:cubicBezTo>
                  <a:cubicBezTo>
                    <a:pt x="4357" y="2469"/>
                    <a:pt x="4238" y="2127"/>
                    <a:pt x="4015" y="1858"/>
                  </a:cubicBezTo>
                  <a:cubicBezTo>
                    <a:pt x="3730" y="1511"/>
                    <a:pt x="3311" y="1315"/>
                    <a:pt x="2840" y="1315"/>
                  </a:cubicBezTo>
                  <a:cubicBezTo>
                    <a:pt x="2365" y="1315"/>
                    <a:pt x="1951" y="1511"/>
                    <a:pt x="1661" y="1858"/>
                  </a:cubicBezTo>
                  <a:cubicBezTo>
                    <a:pt x="1443" y="2127"/>
                    <a:pt x="1324" y="2469"/>
                    <a:pt x="1324" y="2810"/>
                  </a:cubicBezTo>
                  <a:cubicBezTo>
                    <a:pt x="1324" y="2924"/>
                    <a:pt x="1335" y="3033"/>
                    <a:pt x="1360" y="3147"/>
                  </a:cubicBezTo>
                  <a:cubicBezTo>
                    <a:pt x="1422" y="3416"/>
                    <a:pt x="1557" y="3664"/>
                    <a:pt x="1753" y="3865"/>
                  </a:cubicBezTo>
                  <a:cubicBezTo>
                    <a:pt x="2084" y="4202"/>
                    <a:pt x="2178" y="4719"/>
                    <a:pt x="2204" y="4999"/>
                  </a:cubicBezTo>
                  <a:lnTo>
                    <a:pt x="2204" y="4999"/>
                  </a:lnTo>
                  <a:lnTo>
                    <a:pt x="2204" y="4999"/>
                  </a:lnTo>
                  <a:cubicBezTo>
                    <a:pt x="2204" y="4993"/>
                    <a:pt x="2204" y="4993"/>
                    <a:pt x="2204" y="4993"/>
                  </a:cubicBezTo>
                  <a:lnTo>
                    <a:pt x="2204" y="4993"/>
                  </a:lnTo>
                  <a:lnTo>
                    <a:pt x="2204" y="4993"/>
                  </a:lnTo>
                  <a:lnTo>
                    <a:pt x="2204" y="4993"/>
                  </a:lnTo>
                  <a:cubicBezTo>
                    <a:pt x="2126" y="4973"/>
                    <a:pt x="2043" y="4962"/>
                    <a:pt x="1966" y="4962"/>
                  </a:cubicBezTo>
                  <a:cubicBezTo>
                    <a:pt x="1743" y="4962"/>
                    <a:pt x="1531" y="5045"/>
                    <a:pt x="1376" y="5190"/>
                  </a:cubicBezTo>
                  <a:lnTo>
                    <a:pt x="1376" y="5190"/>
                  </a:lnTo>
                  <a:lnTo>
                    <a:pt x="1376" y="5190"/>
                  </a:lnTo>
                  <a:cubicBezTo>
                    <a:pt x="1397" y="5118"/>
                    <a:pt x="1407" y="5040"/>
                    <a:pt x="1407" y="4962"/>
                  </a:cubicBezTo>
                  <a:cubicBezTo>
                    <a:pt x="1407" y="4750"/>
                    <a:pt x="1329" y="4544"/>
                    <a:pt x="1169" y="4378"/>
                  </a:cubicBezTo>
                  <a:cubicBezTo>
                    <a:pt x="998" y="4207"/>
                    <a:pt x="775" y="4119"/>
                    <a:pt x="554" y="4119"/>
                  </a:cubicBezTo>
                  <a:cubicBezTo>
                    <a:pt x="486" y="4119"/>
                    <a:pt x="419" y="4129"/>
                    <a:pt x="352" y="4145"/>
                  </a:cubicBezTo>
                  <a:lnTo>
                    <a:pt x="352" y="4145"/>
                  </a:lnTo>
                  <a:lnTo>
                    <a:pt x="352" y="4145"/>
                  </a:lnTo>
                  <a:cubicBezTo>
                    <a:pt x="517" y="3990"/>
                    <a:pt x="615" y="3772"/>
                    <a:pt x="615" y="3540"/>
                  </a:cubicBezTo>
                  <a:cubicBezTo>
                    <a:pt x="615" y="3472"/>
                    <a:pt x="605" y="3405"/>
                    <a:pt x="590" y="3338"/>
                  </a:cubicBezTo>
                  <a:cubicBezTo>
                    <a:pt x="512" y="3043"/>
                    <a:pt x="279" y="2820"/>
                    <a:pt x="0" y="2737"/>
                  </a:cubicBezTo>
                  <a:lnTo>
                    <a:pt x="0" y="2737"/>
                  </a:lnTo>
                  <a:lnTo>
                    <a:pt x="0" y="2737"/>
                  </a:lnTo>
                  <a:cubicBezTo>
                    <a:pt x="290" y="2665"/>
                    <a:pt x="527" y="2454"/>
                    <a:pt x="615" y="2158"/>
                  </a:cubicBezTo>
                  <a:cubicBezTo>
                    <a:pt x="641" y="2081"/>
                    <a:pt x="652" y="1998"/>
                    <a:pt x="652" y="1925"/>
                  </a:cubicBezTo>
                  <a:cubicBezTo>
                    <a:pt x="652" y="1708"/>
                    <a:pt x="564" y="1501"/>
                    <a:pt x="419" y="1346"/>
                  </a:cubicBezTo>
                  <a:cubicBezTo>
                    <a:pt x="413" y="1346"/>
                    <a:pt x="413" y="1346"/>
                    <a:pt x="413" y="1346"/>
                  </a:cubicBezTo>
                  <a:lnTo>
                    <a:pt x="413" y="1346"/>
                  </a:lnTo>
                  <a:cubicBezTo>
                    <a:pt x="492" y="1367"/>
                    <a:pt x="574" y="1382"/>
                    <a:pt x="652" y="1382"/>
                  </a:cubicBezTo>
                  <a:cubicBezTo>
                    <a:pt x="869" y="1382"/>
                    <a:pt x="1081" y="1305"/>
                    <a:pt x="1247" y="1145"/>
                  </a:cubicBezTo>
                  <a:cubicBezTo>
                    <a:pt x="1422" y="978"/>
                    <a:pt x="1510" y="762"/>
                    <a:pt x="1510" y="539"/>
                  </a:cubicBezTo>
                  <a:cubicBezTo>
                    <a:pt x="1510" y="477"/>
                    <a:pt x="1505" y="410"/>
                    <a:pt x="1490" y="347"/>
                  </a:cubicBezTo>
                  <a:lnTo>
                    <a:pt x="1490" y="347"/>
                  </a:lnTo>
                  <a:cubicBezTo>
                    <a:pt x="1485" y="347"/>
                    <a:pt x="1485" y="347"/>
                    <a:pt x="1485" y="347"/>
                  </a:cubicBezTo>
                  <a:cubicBezTo>
                    <a:pt x="1645" y="508"/>
                    <a:pt x="1868" y="606"/>
                    <a:pt x="2105" y="606"/>
                  </a:cubicBezTo>
                  <a:cubicBezTo>
                    <a:pt x="2173" y="606"/>
                    <a:pt x="2240" y="595"/>
                    <a:pt x="2313" y="581"/>
                  </a:cubicBezTo>
                  <a:cubicBezTo>
                    <a:pt x="2617" y="508"/>
                    <a:pt x="2846" y="280"/>
                    <a:pt x="2929" y="6"/>
                  </a:cubicBezTo>
                  <a:lnTo>
                    <a:pt x="2929" y="6"/>
                  </a:lnTo>
                  <a:lnTo>
                    <a:pt x="2929" y="6"/>
                  </a:lnTo>
                  <a:cubicBezTo>
                    <a:pt x="3000" y="285"/>
                    <a:pt x="3218" y="523"/>
                    <a:pt x="3523" y="606"/>
                  </a:cubicBezTo>
                  <a:cubicBezTo>
                    <a:pt x="3601" y="627"/>
                    <a:pt x="3684" y="643"/>
                    <a:pt x="3761" y="643"/>
                  </a:cubicBezTo>
                  <a:cubicBezTo>
                    <a:pt x="3984" y="643"/>
                    <a:pt x="4196" y="554"/>
                    <a:pt x="4351" y="410"/>
                  </a:cubicBezTo>
                  <a:lnTo>
                    <a:pt x="4351" y="410"/>
                  </a:lnTo>
                  <a:lnTo>
                    <a:pt x="4351" y="410"/>
                  </a:lnTo>
                  <a:cubicBezTo>
                    <a:pt x="4330" y="487"/>
                    <a:pt x="4320" y="564"/>
                    <a:pt x="4320" y="643"/>
                  </a:cubicBezTo>
                  <a:cubicBezTo>
                    <a:pt x="4320" y="849"/>
                    <a:pt x="4398" y="1062"/>
                    <a:pt x="4558" y="1222"/>
                  </a:cubicBezTo>
                  <a:cubicBezTo>
                    <a:pt x="4729" y="1393"/>
                    <a:pt x="4952" y="1480"/>
                    <a:pt x="5179" y="1480"/>
                  </a:cubicBezTo>
                  <a:cubicBezTo>
                    <a:pt x="5241" y="1480"/>
                    <a:pt x="5308" y="1476"/>
                    <a:pt x="5376" y="1459"/>
                  </a:cubicBezTo>
                  <a:lnTo>
                    <a:pt x="5376" y="1459"/>
                  </a:lnTo>
                  <a:cubicBezTo>
                    <a:pt x="5376" y="1455"/>
                    <a:pt x="5376" y="1455"/>
                    <a:pt x="5376" y="1455"/>
                  </a:cubicBezTo>
                  <a:cubicBezTo>
                    <a:pt x="5210" y="1615"/>
                    <a:pt x="5112" y="1827"/>
                    <a:pt x="5112" y="2060"/>
                  </a:cubicBezTo>
                  <a:cubicBezTo>
                    <a:pt x="5112" y="2127"/>
                    <a:pt x="5122" y="2194"/>
                    <a:pt x="5138" y="2262"/>
                  </a:cubicBezTo>
                  <a:cubicBezTo>
                    <a:pt x="5215" y="2562"/>
                    <a:pt x="5443" y="2785"/>
                    <a:pt x="5728" y="2867"/>
                  </a:cubicBezTo>
                  <a:cubicBezTo>
                    <a:pt x="5728" y="2862"/>
                    <a:pt x="5728" y="2862"/>
                    <a:pt x="5728" y="2862"/>
                  </a:cubicBezTo>
                </a:path>
              </a:pathLst>
            </a:custGeom>
            <a:solidFill>
              <a:srgbClr val="FFFFFF"/>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grpSp>
          <p:nvGrpSpPr>
            <p:cNvPr id="1281" name="Google Shape;1281;p86"/>
            <p:cNvGrpSpPr/>
            <p:nvPr/>
          </p:nvGrpSpPr>
          <p:grpSpPr>
            <a:xfrm>
              <a:off x="9436597" y="5401332"/>
              <a:ext cx="5473605" cy="3230973"/>
              <a:chOff x="9436597" y="5579572"/>
              <a:chExt cx="5473605" cy="3230973"/>
            </a:xfrm>
          </p:grpSpPr>
          <p:sp>
            <p:nvSpPr>
              <p:cNvPr id="1282" name="Google Shape;1282;p86"/>
              <p:cNvSpPr/>
              <p:nvPr/>
            </p:nvSpPr>
            <p:spPr>
              <a:xfrm>
                <a:off x="9436597" y="6505981"/>
                <a:ext cx="713663" cy="713630"/>
              </a:xfrm>
              <a:custGeom>
                <a:rect b="b" l="l" r="r" t="t"/>
                <a:pathLst>
                  <a:path extrusionOk="0" h="1253" w="1248">
                    <a:moveTo>
                      <a:pt x="942" y="0"/>
                    </a:moveTo>
                    <a:lnTo>
                      <a:pt x="942" y="0"/>
                    </a:lnTo>
                    <a:lnTo>
                      <a:pt x="585" y="506"/>
                    </a:lnTo>
                    <a:lnTo>
                      <a:pt x="0" y="305"/>
                    </a:lnTo>
                    <a:lnTo>
                      <a:pt x="502" y="662"/>
                    </a:lnTo>
                    <a:lnTo>
                      <a:pt x="300" y="1252"/>
                    </a:lnTo>
                    <a:lnTo>
                      <a:pt x="662" y="745"/>
                    </a:lnTo>
                    <a:lnTo>
                      <a:pt x="1247" y="946"/>
                    </a:lnTo>
                    <a:lnTo>
                      <a:pt x="741" y="589"/>
                    </a:lnTo>
                    <a:lnTo>
                      <a:pt x="942" y="0"/>
                    </a:lnTo>
                  </a:path>
                </a:pathLst>
              </a:custGeom>
              <a:solidFill>
                <a:schemeClr val="accent4"/>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83" name="Google Shape;1283;p86"/>
              <p:cNvSpPr/>
              <p:nvPr/>
            </p:nvSpPr>
            <p:spPr>
              <a:xfrm>
                <a:off x="12952538" y="5579572"/>
                <a:ext cx="307727" cy="314258"/>
              </a:xfrm>
              <a:custGeom>
                <a:rect b="b" l="l" r="r" t="t"/>
                <a:pathLst>
                  <a:path extrusionOk="0" h="545" w="539">
                    <a:moveTo>
                      <a:pt x="496" y="0"/>
                    </a:moveTo>
                    <a:lnTo>
                      <a:pt x="496" y="0"/>
                    </a:lnTo>
                    <a:lnTo>
                      <a:pt x="263" y="213"/>
                    </a:lnTo>
                    <a:lnTo>
                      <a:pt x="0" y="42"/>
                    </a:lnTo>
                    <a:lnTo>
                      <a:pt x="207" y="280"/>
                    </a:lnTo>
                    <a:lnTo>
                      <a:pt x="41" y="544"/>
                    </a:lnTo>
                    <a:lnTo>
                      <a:pt x="273" y="337"/>
                    </a:lnTo>
                    <a:lnTo>
                      <a:pt x="538" y="502"/>
                    </a:lnTo>
                    <a:lnTo>
                      <a:pt x="331" y="269"/>
                    </a:lnTo>
                    <a:lnTo>
                      <a:pt x="496" y="0"/>
                    </a:lnTo>
                  </a:path>
                </a:pathLst>
              </a:custGeom>
              <a:solidFill>
                <a:schemeClr val="accent6"/>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84" name="Google Shape;1284;p86"/>
              <p:cNvSpPr/>
              <p:nvPr/>
            </p:nvSpPr>
            <p:spPr>
              <a:xfrm>
                <a:off x="10094606" y="8434091"/>
                <a:ext cx="307727" cy="314258"/>
              </a:xfrm>
              <a:custGeom>
                <a:rect b="b" l="l" r="r" t="t"/>
                <a:pathLst>
                  <a:path extrusionOk="0" h="545" w="539">
                    <a:moveTo>
                      <a:pt x="497" y="0"/>
                    </a:moveTo>
                    <a:lnTo>
                      <a:pt x="497" y="0"/>
                    </a:lnTo>
                    <a:lnTo>
                      <a:pt x="497" y="0"/>
                    </a:lnTo>
                    <a:cubicBezTo>
                      <a:pt x="264" y="213"/>
                      <a:pt x="264" y="213"/>
                      <a:pt x="264" y="213"/>
                    </a:cubicBezTo>
                    <a:cubicBezTo>
                      <a:pt x="0" y="42"/>
                      <a:pt x="0" y="42"/>
                      <a:pt x="0" y="42"/>
                    </a:cubicBezTo>
                    <a:cubicBezTo>
                      <a:pt x="207" y="279"/>
                      <a:pt x="207" y="279"/>
                      <a:pt x="207" y="279"/>
                    </a:cubicBezTo>
                    <a:cubicBezTo>
                      <a:pt x="41" y="544"/>
                      <a:pt x="41" y="544"/>
                      <a:pt x="41" y="544"/>
                    </a:cubicBezTo>
                    <a:cubicBezTo>
                      <a:pt x="274" y="336"/>
                      <a:pt x="274" y="336"/>
                      <a:pt x="274" y="336"/>
                    </a:cubicBezTo>
                    <a:cubicBezTo>
                      <a:pt x="538" y="502"/>
                      <a:pt x="538" y="502"/>
                      <a:pt x="538" y="502"/>
                    </a:cubicBezTo>
                    <a:cubicBezTo>
                      <a:pt x="332" y="269"/>
                      <a:pt x="332" y="269"/>
                      <a:pt x="332" y="269"/>
                    </a:cubicBezTo>
                    <a:cubicBezTo>
                      <a:pt x="497" y="0"/>
                      <a:pt x="497" y="0"/>
                      <a:pt x="497" y="0"/>
                    </a:cubicBezTo>
                  </a:path>
                </a:pathLst>
              </a:custGeom>
              <a:solidFill>
                <a:srgbClr val="D41645"/>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85" name="Google Shape;1285;p86"/>
              <p:cNvSpPr/>
              <p:nvPr/>
            </p:nvSpPr>
            <p:spPr>
              <a:xfrm>
                <a:off x="14602475" y="7055933"/>
                <a:ext cx="307727" cy="304439"/>
              </a:xfrm>
              <a:custGeom>
                <a:rect b="b" l="l" r="r" t="t"/>
                <a:pathLst>
                  <a:path extrusionOk="0" h="539" w="539">
                    <a:moveTo>
                      <a:pt x="496" y="0"/>
                    </a:moveTo>
                    <a:lnTo>
                      <a:pt x="263" y="207"/>
                    </a:lnTo>
                    <a:lnTo>
                      <a:pt x="0" y="42"/>
                    </a:lnTo>
                    <a:lnTo>
                      <a:pt x="207" y="274"/>
                    </a:lnTo>
                    <a:lnTo>
                      <a:pt x="42" y="538"/>
                    </a:lnTo>
                    <a:lnTo>
                      <a:pt x="274" y="331"/>
                    </a:lnTo>
                    <a:lnTo>
                      <a:pt x="538" y="497"/>
                    </a:lnTo>
                    <a:lnTo>
                      <a:pt x="331" y="264"/>
                    </a:lnTo>
                    <a:lnTo>
                      <a:pt x="496" y="0"/>
                    </a:lnTo>
                  </a:path>
                </a:pathLst>
              </a:custGeom>
              <a:solidFill>
                <a:schemeClr val="accent2"/>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86" name="Google Shape;1286;p86"/>
              <p:cNvSpPr/>
              <p:nvPr/>
            </p:nvSpPr>
            <p:spPr>
              <a:xfrm>
                <a:off x="13633466" y="8096915"/>
                <a:ext cx="713663" cy="713630"/>
              </a:xfrm>
              <a:custGeom>
                <a:rect b="b" l="l" r="r" t="t"/>
                <a:pathLst>
                  <a:path extrusionOk="0" h="1249" w="1248">
                    <a:moveTo>
                      <a:pt x="947" y="0"/>
                    </a:moveTo>
                    <a:lnTo>
                      <a:pt x="947" y="0"/>
                    </a:lnTo>
                    <a:lnTo>
                      <a:pt x="591" y="507"/>
                    </a:lnTo>
                    <a:lnTo>
                      <a:pt x="0" y="306"/>
                    </a:lnTo>
                    <a:lnTo>
                      <a:pt x="508" y="663"/>
                    </a:lnTo>
                    <a:lnTo>
                      <a:pt x="306" y="1248"/>
                    </a:lnTo>
                    <a:lnTo>
                      <a:pt x="306" y="1248"/>
                    </a:lnTo>
                    <a:lnTo>
                      <a:pt x="663" y="745"/>
                    </a:lnTo>
                    <a:lnTo>
                      <a:pt x="1247" y="947"/>
                    </a:lnTo>
                    <a:lnTo>
                      <a:pt x="745" y="585"/>
                    </a:lnTo>
                    <a:lnTo>
                      <a:pt x="947" y="0"/>
                    </a:lnTo>
                  </a:path>
                </a:pathLst>
              </a:custGeom>
              <a:solidFill>
                <a:schemeClr val="accent6"/>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grpSp>
      </p:grpSp>
      <p:sp>
        <p:nvSpPr>
          <p:cNvPr id="1287" name="Google Shape;1287;p86"/>
          <p:cNvSpPr/>
          <p:nvPr/>
        </p:nvSpPr>
        <p:spPr>
          <a:xfrm>
            <a:off x="2792207" y="1374294"/>
            <a:ext cx="3559586" cy="3558659"/>
          </a:xfrm>
          <a:prstGeom prst="ellipse">
            <a:avLst/>
          </a:prstGeom>
          <a:noFill/>
          <a:ln cap="flat" cmpd="sng" w="28575">
            <a:solidFill>
              <a:schemeClr val="accent5"/>
            </a:solidFill>
            <a:prstDash val="dash"/>
            <a:miter lim="800000"/>
            <a:headEnd len="sm" w="sm" type="none"/>
            <a:tailEnd len="sm" w="sm" type="none"/>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Medium"/>
              <a:ea typeface="Raleway Medium"/>
              <a:cs typeface="Raleway Medium"/>
              <a:sym typeface="Raleway Medium"/>
            </a:endParaRPr>
          </a:p>
        </p:txBody>
      </p:sp>
      <p:grpSp>
        <p:nvGrpSpPr>
          <p:cNvPr id="1288" name="Google Shape;1288;p86"/>
          <p:cNvGrpSpPr/>
          <p:nvPr/>
        </p:nvGrpSpPr>
        <p:grpSpPr>
          <a:xfrm>
            <a:off x="5710418" y="1546687"/>
            <a:ext cx="445375" cy="445259"/>
            <a:chOff x="1037690" y="2460587"/>
            <a:chExt cx="786047" cy="786047"/>
          </a:xfrm>
        </p:grpSpPr>
        <p:sp>
          <p:nvSpPr>
            <p:cNvPr id="1289" name="Google Shape;1289;p86"/>
            <p:cNvSpPr/>
            <p:nvPr/>
          </p:nvSpPr>
          <p:spPr>
            <a:xfrm>
              <a:off x="1037690" y="2460587"/>
              <a:ext cx="786047" cy="786047"/>
            </a:xfrm>
            <a:prstGeom prst="ellipse">
              <a:avLst/>
            </a:prstGeom>
            <a:solidFill>
              <a:srgbClr val="D4164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Medium"/>
                <a:ea typeface="Raleway Medium"/>
                <a:cs typeface="Raleway Medium"/>
                <a:sym typeface="Raleway Medium"/>
              </a:endParaRPr>
            </a:p>
          </p:txBody>
        </p:sp>
        <p:sp>
          <p:nvSpPr>
            <p:cNvPr id="1290" name="Google Shape;1290;p86"/>
            <p:cNvSpPr/>
            <p:nvPr/>
          </p:nvSpPr>
          <p:spPr>
            <a:xfrm>
              <a:off x="1234529" y="2673247"/>
              <a:ext cx="392368" cy="360727"/>
            </a:xfrm>
            <a:custGeom>
              <a:rect b="b" l="l" r="r" t="t"/>
              <a:pathLst>
                <a:path extrusionOk="0" h="552" w="601">
                  <a:moveTo>
                    <a:pt x="600" y="226"/>
                  </a:moveTo>
                  <a:lnTo>
                    <a:pt x="600" y="226"/>
                  </a:lnTo>
                  <a:cubicBezTo>
                    <a:pt x="600" y="268"/>
                    <a:pt x="565" y="304"/>
                    <a:pt x="522" y="304"/>
                  </a:cubicBezTo>
                  <a:cubicBezTo>
                    <a:pt x="480" y="304"/>
                    <a:pt x="452" y="268"/>
                    <a:pt x="452" y="226"/>
                  </a:cubicBezTo>
                  <a:lnTo>
                    <a:pt x="452" y="226"/>
                  </a:lnTo>
                  <a:lnTo>
                    <a:pt x="452" y="226"/>
                  </a:lnTo>
                  <a:lnTo>
                    <a:pt x="452" y="226"/>
                  </a:lnTo>
                  <a:cubicBezTo>
                    <a:pt x="452" y="268"/>
                    <a:pt x="417" y="304"/>
                    <a:pt x="374" y="304"/>
                  </a:cubicBezTo>
                  <a:cubicBezTo>
                    <a:pt x="332" y="304"/>
                    <a:pt x="296" y="268"/>
                    <a:pt x="296" y="226"/>
                  </a:cubicBezTo>
                  <a:lnTo>
                    <a:pt x="296" y="226"/>
                  </a:lnTo>
                  <a:lnTo>
                    <a:pt x="296" y="226"/>
                  </a:lnTo>
                  <a:lnTo>
                    <a:pt x="296" y="226"/>
                  </a:lnTo>
                  <a:lnTo>
                    <a:pt x="296" y="226"/>
                  </a:lnTo>
                  <a:cubicBezTo>
                    <a:pt x="296" y="268"/>
                    <a:pt x="268" y="304"/>
                    <a:pt x="226" y="304"/>
                  </a:cubicBezTo>
                  <a:cubicBezTo>
                    <a:pt x="183" y="304"/>
                    <a:pt x="148" y="268"/>
                    <a:pt x="148" y="226"/>
                  </a:cubicBezTo>
                  <a:lnTo>
                    <a:pt x="148" y="226"/>
                  </a:lnTo>
                  <a:lnTo>
                    <a:pt x="148" y="226"/>
                  </a:lnTo>
                  <a:lnTo>
                    <a:pt x="148" y="226"/>
                  </a:lnTo>
                  <a:lnTo>
                    <a:pt x="148" y="226"/>
                  </a:lnTo>
                  <a:cubicBezTo>
                    <a:pt x="148" y="268"/>
                    <a:pt x="113" y="304"/>
                    <a:pt x="70" y="304"/>
                  </a:cubicBezTo>
                  <a:cubicBezTo>
                    <a:pt x="28" y="304"/>
                    <a:pt x="0" y="268"/>
                    <a:pt x="0" y="226"/>
                  </a:cubicBezTo>
                  <a:lnTo>
                    <a:pt x="0" y="226"/>
                  </a:lnTo>
                  <a:lnTo>
                    <a:pt x="0" y="226"/>
                  </a:lnTo>
                  <a:lnTo>
                    <a:pt x="0" y="226"/>
                  </a:ln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lnTo>
                    <a:pt x="84" y="332"/>
                  </a:lnTo>
                  <a:cubicBezTo>
                    <a:pt x="84" y="332"/>
                    <a:pt x="84" y="332"/>
                    <a:pt x="91" y="332"/>
                  </a:cubicBezTo>
                  <a:lnTo>
                    <a:pt x="91" y="332"/>
                  </a:lnTo>
                  <a:cubicBezTo>
                    <a:pt x="91" y="332"/>
                    <a:pt x="91" y="332"/>
                    <a:pt x="98" y="332"/>
                  </a:cubicBezTo>
                  <a:cubicBezTo>
                    <a:pt x="98" y="325"/>
                    <a:pt x="106" y="325"/>
                    <a:pt x="113" y="325"/>
                  </a:cubicBezTo>
                  <a:lnTo>
                    <a:pt x="113" y="325"/>
                  </a:lnTo>
                  <a:lnTo>
                    <a:pt x="113" y="325"/>
                  </a:lnTo>
                  <a:cubicBezTo>
                    <a:pt x="113" y="466"/>
                    <a:pt x="113" y="466"/>
                    <a:pt x="113" y="466"/>
                  </a:cubicBezTo>
                  <a:cubicBezTo>
                    <a:pt x="487" y="466"/>
                    <a:pt x="487" y="466"/>
                    <a:pt x="487" y="466"/>
                  </a:cubicBezTo>
                  <a:cubicBezTo>
                    <a:pt x="487" y="325"/>
                    <a:pt x="487" y="325"/>
                    <a:pt x="487" y="325"/>
                  </a:cubicBezTo>
                  <a:lnTo>
                    <a:pt x="487" y="325"/>
                  </a:lnTo>
                  <a:lnTo>
                    <a:pt x="487" y="325"/>
                  </a:lnTo>
                  <a:cubicBezTo>
                    <a:pt x="494" y="325"/>
                    <a:pt x="494" y="325"/>
                    <a:pt x="501" y="332"/>
                  </a:cubicBezTo>
                  <a:cubicBezTo>
                    <a:pt x="501" y="332"/>
                    <a:pt x="501" y="332"/>
                    <a:pt x="508" y="332"/>
                  </a:cubicBezTo>
                  <a:lnTo>
                    <a:pt x="508" y="332"/>
                  </a:lnTo>
                  <a:lnTo>
                    <a:pt x="515" y="332"/>
                  </a:ln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grpSp>
      <p:sp>
        <p:nvSpPr>
          <p:cNvPr id="1291" name="Google Shape;1291;p86"/>
          <p:cNvSpPr/>
          <p:nvPr/>
        </p:nvSpPr>
        <p:spPr>
          <a:xfrm>
            <a:off x="6433471" y="3571591"/>
            <a:ext cx="445375" cy="445259"/>
          </a:xfrm>
          <a:prstGeom prst="ellipse">
            <a:avLst/>
          </a:prstGeom>
          <a:solidFill>
            <a:srgbClr val="D4164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Medium"/>
              <a:ea typeface="Raleway Medium"/>
              <a:cs typeface="Raleway Medium"/>
              <a:sym typeface="Raleway Medium"/>
            </a:endParaRPr>
          </a:p>
        </p:txBody>
      </p:sp>
      <p:grpSp>
        <p:nvGrpSpPr>
          <p:cNvPr id="1292" name="Google Shape;1292;p86"/>
          <p:cNvGrpSpPr/>
          <p:nvPr/>
        </p:nvGrpSpPr>
        <p:grpSpPr>
          <a:xfrm>
            <a:off x="6545403" y="3685154"/>
            <a:ext cx="221512" cy="218131"/>
            <a:chOff x="7197121" y="8332916"/>
            <a:chExt cx="553830" cy="543285"/>
          </a:xfrm>
        </p:grpSpPr>
        <p:sp>
          <p:nvSpPr>
            <p:cNvPr id="1293" name="Google Shape;1293;p86"/>
            <p:cNvSpPr/>
            <p:nvPr/>
          </p:nvSpPr>
          <p:spPr>
            <a:xfrm>
              <a:off x="7197121" y="8332916"/>
              <a:ext cx="553830" cy="543285"/>
            </a:xfrm>
            <a:custGeom>
              <a:rect b="b" l="l" r="r" t="t"/>
              <a:pathLst>
                <a:path extrusionOk="0" h="453" w="462">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294" name="Google Shape;1294;p86"/>
            <p:cNvSpPr/>
            <p:nvPr/>
          </p:nvSpPr>
          <p:spPr>
            <a:xfrm>
              <a:off x="7450784" y="8450839"/>
              <a:ext cx="126832" cy="261114"/>
            </a:xfrm>
            <a:custGeom>
              <a:rect b="b" l="l" r="r" t="t"/>
              <a:pathLst>
                <a:path extrusionOk="0" h="222" w="107">
                  <a:moveTo>
                    <a:pt x="36" y="0"/>
                  </a:moveTo>
                  <a:lnTo>
                    <a:pt x="0" y="0"/>
                  </a:lnTo>
                  <a:lnTo>
                    <a:pt x="0" y="133"/>
                  </a:lnTo>
                  <a:lnTo>
                    <a:pt x="89" y="221"/>
                  </a:lnTo>
                  <a:lnTo>
                    <a:pt x="106" y="195"/>
                  </a:lnTo>
                  <a:lnTo>
                    <a:pt x="36" y="114"/>
                  </a:lnTo>
                  <a:lnTo>
                    <a:pt x="36" y="0"/>
                  </a:lnTo>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grpSp>
      <p:grpSp>
        <p:nvGrpSpPr>
          <p:cNvPr id="1295" name="Google Shape;1295;p86"/>
          <p:cNvGrpSpPr/>
          <p:nvPr/>
        </p:nvGrpSpPr>
        <p:grpSpPr>
          <a:xfrm>
            <a:off x="3060580" y="1538887"/>
            <a:ext cx="445375" cy="445259"/>
            <a:chOff x="2572979" y="2460587"/>
            <a:chExt cx="786047" cy="786047"/>
          </a:xfrm>
        </p:grpSpPr>
        <p:sp>
          <p:nvSpPr>
            <p:cNvPr id="1296" name="Google Shape;1296;p86"/>
            <p:cNvSpPr/>
            <p:nvPr/>
          </p:nvSpPr>
          <p:spPr>
            <a:xfrm>
              <a:off x="2572979" y="2460587"/>
              <a:ext cx="786047" cy="786047"/>
            </a:xfrm>
            <a:prstGeom prst="ellipse">
              <a:avLst/>
            </a:prstGeom>
            <a:solidFill>
              <a:srgbClr val="D4164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Medium"/>
                <a:ea typeface="Raleway Medium"/>
                <a:cs typeface="Raleway Medium"/>
                <a:sym typeface="Raleway Medium"/>
              </a:endParaRPr>
            </a:p>
          </p:txBody>
        </p:sp>
        <p:sp>
          <p:nvSpPr>
            <p:cNvPr id="1297" name="Google Shape;1297;p86"/>
            <p:cNvSpPr/>
            <p:nvPr/>
          </p:nvSpPr>
          <p:spPr>
            <a:xfrm>
              <a:off x="2747233" y="2642771"/>
              <a:ext cx="437538" cy="421678"/>
            </a:xfrm>
            <a:custGeom>
              <a:rect b="b" l="l" r="r" t="t"/>
              <a:pathLst>
                <a:path extrusionOk="0" h="580" w="602">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lt1"/>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grpSp>
      <p:sp>
        <p:nvSpPr>
          <p:cNvPr id="1298" name="Google Shape;1298;p86"/>
          <p:cNvSpPr/>
          <p:nvPr/>
        </p:nvSpPr>
        <p:spPr>
          <a:xfrm>
            <a:off x="2364274" y="3571590"/>
            <a:ext cx="445375" cy="445259"/>
          </a:xfrm>
          <a:prstGeom prst="ellipse">
            <a:avLst/>
          </a:prstGeom>
          <a:solidFill>
            <a:srgbClr val="D4164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aleway Medium"/>
              <a:ea typeface="Raleway Medium"/>
              <a:cs typeface="Raleway Medium"/>
              <a:sym typeface="Raleway Medium"/>
            </a:endParaRPr>
          </a:p>
        </p:txBody>
      </p:sp>
      <p:sp>
        <p:nvSpPr>
          <p:cNvPr id="1299" name="Google Shape;1299;p86"/>
          <p:cNvSpPr/>
          <p:nvPr/>
        </p:nvSpPr>
        <p:spPr>
          <a:xfrm>
            <a:off x="2478742" y="3683464"/>
            <a:ext cx="216440" cy="221512"/>
          </a:xfrm>
          <a:custGeom>
            <a:rect b="b" l="l" r="r" t="t"/>
            <a:pathLst>
              <a:path extrusionOk="0" h="462" w="45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aleway Medium"/>
              <a:ea typeface="Raleway Medium"/>
              <a:cs typeface="Raleway Medium"/>
              <a:sym typeface="Raleway Medium"/>
            </a:endParaRPr>
          </a:p>
        </p:txBody>
      </p:sp>
      <p:sp>
        <p:nvSpPr>
          <p:cNvPr id="1300" name="Google Shape;1300;p86"/>
          <p:cNvSpPr txBox="1"/>
          <p:nvPr/>
        </p:nvSpPr>
        <p:spPr>
          <a:xfrm>
            <a:off x="6067423" y="1586347"/>
            <a:ext cx="1457239" cy="369242"/>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Raleway Medium"/>
                <a:ea typeface="Raleway Medium"/>
                <a:cs typeface="Raleway Medium"/>
                <a:sym typeface="Raleway Medium"/>
              </a:rPr>
              <a:t>CREATIVE</a:t>
            </a:r>
            <a:endParaRPr b="0" i="0" sz="500" u="none" cap="none" strike="noStrike">
              <a:solidFill>
                <a:srgbClr val="000000"/>
              </a:solidFill>
              <a:latin typeface="Arial"/>
              <a:ea typeface="Arial"/>
              <a:cs typeface="Arial"/>
              <a:sym typeface="Arial"/>
            </a:endParaRPr>
          </a:p>
        </p:txBody>
      </p:sp>
      <p:sp>
        <p:nvSpPr>
          <p:cNvPr id="1301" name="Google Shape;1301;p86"/>
          <p:cNvSpPr txBox="1"/>
          <p:nvPr/>
        </p:nvSpPr>
        <p:spPr>
          <a:xfrm>
            <a:off x="1164442" y="3671134"/>
            <a:ext cx="1457239" cy="24617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Raleway Medium"/>
                <a:ea typeface="Raleway Medium"/>
                <a:cs typeface="Raleway Medium"/>
                <a:sym typeface="Raleway Medium"/>
              </a:rPr>
              <a:t>SUCCESS</a:t>
            </a:r>
            <a:endParaRPr b="0" i="0" sz="500" u="none" cap="none" strike="noStrike">
              <a:solidFill>
                <a:srgbClr val="000000"/>
              </a:solidFill>
              <a:latin typeface="Arial"/>
              <a:ea typeface="Arial"/>
              <a:cs typeface="Arial"/>
              <a:sym typeface="Arial"/>
            </a:endParaRPr>
          </a:p>
        </p:txBody>
      </p:sp>
      <p:sp>
        <p:nvSpPr>
          <p:cNvPr id="1302" name="Google Shape;1302;p86"/>
          <p:cNvSpPr txBox="1"/>
          <p:nvPr/>
        </p:nvSpPr>
        <p:spPr>
          <a:xfrm>
            <a:off x="1683436" y="1647881"/>
            <a:ext cx="1457239" cy="24617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Raleway Medium"/>
                <a:ea typeface="Raleway Medium"/>
                <a:cs typeface="Raleway Medium"/>
                <a:sym typeface="Raleway Medium"/>
              </a:rPr>
              <a:t>TEAM WORK</a:t>
            </a:r>
            <a:endParaRPr b="0" i="0" sz="500" u="none" cap="none" strike="noStrike">
              <a:solidFill>
                <a:srgbClr val="000000"/>
              </a:solidFill>
              <a:latin typeface="Arial"/>
              <a:ea typeface="Arial"/>
              <a:cs typeface="Arial"/>
              <a:sym typeface="Arial"/>
            </a:endParaRPr>
          </a:p>
        </p:txBody>
      </p:sp>
      <p:sp>
        <p:nvSpPr>
          <p:cNvPr id="1303" name="Google Shape;1303;p86"/>
          <p:cNvSpPr txBox="1"/>
          <p:nvPr/>
        </p:nvSpPr>
        <p:spPr>
          <a:xfrm>
            <a:off x="6988785" y="3671135"/>
            <a:ext cx="1457239" cy="24617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Raleway Medium"/>
                <a:ea typeface="Raleway Medium"/>
                <a:cs typeface="Raleway Medium"/>
                <a:sym typeface="Raleway Medium"/>
              </a:rPr>
              <a:t>FAST SUPPORT</a:t>
            </a:r>
            <a:endParaRPr b="0" i="0" sz="500" u="none" cap="none" strike="noStrike">
              <a:solidFill>
                <a:srgbClr val="000000"/>
              </a:solidFill>
              <a:latin typeface="Arial"/>
              <a:ea typeface="Arial"/>
              <a:cs typeface="Arial"/>
              <a:sym typeface="Arial"/>
            </a:endParaRPr>
          </a:p>
        </p:txBody>
      </p:sp>
      <p:sp>
        <p:nvSpPr>
          <p:cNvPr id="1304" name="Google Shape;1304;p86"/>
          <p:cNvSpPr txBox="1"/>
          <p:nvPr/>
        </p:nvSpPr>
        <p:spPr>
          <a:xfrm>
            <a:off x="6948883" y="3882149"/>
            <a:ext cx="1985850" cy="276999"/>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Raleway Medium"/>
                <a:ea typeface="Raleway Medium"/>
                <a:cs typeface="Raleway Medium"/>
                <a:sym typeface="Raleway Medium"/>
              </a:rPr>
              <a:t>Lorem Ipsum</a:t>
            </a:r>
            <a:r>
              <a:rPr b="0" i="0" lang="en" sz="800" u="none" cap="none" strike="noStrike">
                <a:solidFill>
                  <a:schemeClr val="dk1"/>
                </a:solidFill>
                <a:latin typeface="Raleway Medium"/>
                <a:ea typeface="Raleway Medium"/>
                <a:cs typeface="Raleway Medium"/>
                <a:sym typeface="Raleway Medium"/>
              </a:rPr>
              <a:t> is simply dummy text of the printing and typesetting industry. </a:t>
            </a:r>
            <a:endParaRPr b="0" i="0" sz="500" u="none" cap="none" strike="noStrike">
              <a:solidFill>
                <a:srgbClr val="000000"/>
              </a:solidFill>
              <a:latin typeface="Arial"/>
              <a:ea typeface="Arial"/>
              <a:cs typeface="Arial"/>
              <a:sym typeface="Arial"/>
            </a:endParaRPr>
          </a:p>
        </p:txBody>
      </p:sp>
      <p:sp>
        <p:nvSpPr>
          <p:cNvPr id="1305" name="Google Shape;1305;p86"/>
          <p:cNvSpPr txBox="1"/>
          <p:nvPr/>
        </p:nvSpPr>
        <p:spPr>
          <a:xfrm>
            <a:off x="870367" y="1882072"/>
            <a:ext cx="1985850" cy="276999"/>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Raleway Medium"/>
                <a:ea typeface="Raleway Medium"/>
                <a:cs typeface="Raleway Medium"/>
                <a:sym typeface="Raleway Medium"/>
              </a:rPr>
              <a:t>Lorem Ipsum</a:t>
            </a:r>
            <a:r>
              <a:rPr b="0" i="0" lang="en" sz="800" u="none" cap="none" strike="noStrike">
                <a:solidFill>
                  <a:schemeClr val="dk1"/>
                </a:solidFill>
                <a:latin typeface="Raleway Medium"/>
                <a:ea typeface="Raleway Medium"/>
                <a:cs typeface="Raleway Medium"/>
                <a:sym typeface="Raleway Medium"/>
              </a:rPr>
              <a:t> is simply dummy text of the printing and typesetting industry. </a:t>
            </a:r>
            <a:endParaRPr b="0" i="0" sz="500" u="none" cap="none" strike="noStrike">
              <a:solidFill>
                <a:srgbClr val="000000"/>
              </a:solidFill>
              <a:latin typeface="Arial"/>
              <a:ea typeface="Arial"/>
              <a:cs typeface="Arial"/>
              <a:sym typeface="Arial"/>
            </a:endParaRPr>
          </a:p>
        </p:txBody>
      </p:sp>
      <p:sp>
        <p:nvSpPr>
          <p:cNvPr id="1306" name="Google Shape;1306;p86"/>
          <p:cNvSpPr txBox="1"/>
          <p:nvPr/>
        </p:nvSpPr>
        <p:spPr>
          <a:xfrm>
            <a:off x="385717" y="3915923"/>
            <a:ext cx="1985850" cy="276999"/>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dk1"/>
                </a:solidFill>
                <a:latin typeface="Raleway Medium"/>
                <a:ea typeface="Raleway Medium"/>
                <a:cs typeface="Raleway Medium"/>
                <a:sym typeface="Raleway Medium"/>
              </a:rPr>
              <a:t>Lorem Ipsum</a:t>
            </a:r>
            <a:r>
              <a:rPr b="0" i="0" lang="en" sz="800" u="none" cap="none" strike="noStrike">
                <a:solidFill>
                  <a:schemeClr val="dk1"/>
                </a:solidFill>
                <a:latin typeface="Raleway Medium"/>
                <a:ea typeface="Raleway Medium"/>
                <a:cs typeface="Raleway Medium"/>
                <a:sym typeface="Raleway Medium"/>
              </a:rPr>
              <a:t> is simply dummy text of the printing and typesetting industry. </a:t>
            </a:r>
            <a:endParaRPr b="0" i="0" sz="500" u="none" cap="none" strike="noStrike">
              <a:solidFill>
                <a:srgbClr val="000000"/>
              </a:solidFill>
              <a:latin typeface="Arial"/>
              <a:ea typeface="Arial"/>
              <a:cs typeface="Arial"/>
              <a:sym typeface="Arial"/>
            </a:endParaRPr>
          </a:p>
        </p:txBody>
      </p:sp>
      <p:grpSp>
        <p:nvGrpSpPr>
          <p:cNvPr id="1307" name="Google Shape;1307;p86"/>
          <p:cNvGrpSpPr/>
          <p:nvPr/>
        </p:nvGrpSpPr>
        <p:grpSpPr>
          <a:xfrm>
            <a:off x="644295" y="290671"/>
            <a:ext cx="7852431" cy="722614"/>
            <a:chOff x="5988388" y="483017"/>
            <a:chExt cx="12359701" cy="1926970"/>
          </a:xfrm>
        </p:grpSpPr>
        <p:sp>
          <p:nvSpPr>
            <p:cNvPr id="1308" name="Google Shape;1308;p86"/>
            <p:cNvSpPr txBox="1"/>
            <p:nvPr/>
          </p:nvSpPr>
          <p:spPr>
            <a:xfrm>
              <a:off x="5988388" y="483017"/>
              <a:ext cx="12359701" cy="1169533"/>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chemeClr val="dk1"/>
                  </a:solidFill>
                  <a:latin typeface="Open Sans ExtraBold"/>
                  <a:ea typeface="Open Sans ExtraBold"/>
                  <a:cs typeface="Open Sans ExtraBold"/>
                  <a:sym typeface="Open Sans ExtraBold"/>
                </a:rPr>
                <a:t>OUR </a:t>
              </a:r>
              <a:r>
                <a:rPr b="0" i="0" lang="en" sz="2600" u="none" cap="none" strike="noStrike">
                  <a:solidFill>
                    <a:schemeClr val="dk1"/>
                  </a:solidFill>
                  <a:latin typeface="Raleway Medium"/>
                  <a:ea typeface="Raleway Medium"/>
                  <a:cs typeface="Raleway Medium"/>
                  <a:sym typeface="Raleway Medium"/>
                </a:rPr>
                <a:t>OBJECTIVE</a:t>
              </a:r>
              <a:endParaRPr b="1" i="0" sz="2600" u="none" cap="none" strike="noStrike">
                <a:solidFill>
                  <a:schemeClr val="dk1"/>
                </a:solidFill>
                <a:latin typeface="Raleway Medium"/>
                <a:ea typeface="Raleway Medium"/>
                <a:cs typeface="Raleway Medium"/>
                <a:sym typeface="Raleway Medium"/>
              </a:endParaRPr>
            </a:p>
          </p:txBody>
        </p:sp>
        <p:sp>
          <p:nvSpPr>
            <p:cNvPr id="1309" name="Google Shape;1309;p86"/>
            <p:cNvSpPr txBox="1"/>
            <p:nvPr/>
          </p:nvSpPr>
          <p:spPr>
            <a:xfrm>
              <a:off x="6361236" y="1570871"/>
              <a:ext cx="11655185" cy="839116"/>
            </a:xfrm>
            <a:prstGeom prst="rect">
              <a:avLst/>
            </a:prstGeom>
            <a:noFill/>
            <a:ln>
              <a:noFill/>
            </a:ln>
          </p:spPr>
          <p:txBody>
            <a:bodyPr anchorCtr="0" anchor="t" bIns="40775" lIns="81575" spcFirstLastPara="1" rIns="81575" wrap="square" tIns="40775">
              <a:noAutofit/>
            </a:bodyPr>
            <a:lstStyle/>
            <a:p>
              <a:pPr indent="0" lvl="0" marL="0" marR="0" rtl="0" algn="ctr">
                <a:lnSpc>
                  <a:spcPct val="120000"/>
                </a:lnSpc>
                <a:spcBef>
                  <a:spcPts val="0"/>
                </a:spcBef>
                <a:spcAft>
                  <a:spcPts val="0"/>
                </a:spcAft>
                <a:buClr>
                  <a:schemeClr val="dk1"/>
                </a:buClr>
                <a:buSzPts val="1100"/>
                <a:buFont typeface="Arial"/>
                <a:buNone/>
              </a:pPr>
              <a:r>
                <a:rPr b="0" i="0" lang="en" sz="1100" u="none" cap="none" strike="noStrike">
                  <a:solidFill>
                    <a:schemeClr val="dk1"/>
                  </a:solidFill>
                  <a:latin typeface="Raleway Medium"/>
                  <a:ea typeface="Raleway Medium"/>
                  <a:cs typeface="Raleway Medium"/>
                  <a:sym typeface="Raleway Medium"/>
                </a:rPr>
                <a:t>Your great subtitle in this line</a:t>
              </a:r>
              <a:endParaRPr b="0" i="0" sz="500" u="none" cap="none" strike="noStrike">
                <a:solidFill>
                  <a:srgbClr val="000000"/>
                </a:solidFill>
                <a:latin typeface="Arial"/>
                <a:ea typeface="Arial"/>
                <a:cs typeface="Arial"/>
                <a:sym typeface="Arial"/>
              </a:endParaRPr>
            </a:p>
          </p:txBody>
        </p:sp>
      </p:grpSp>
      <p:sp>
        <p:nvSpPr>
          <p:cNvPr id="1310" name="Google Shape;1310;p86"/>
          <p:cNvSpPr txBox="1"/>
          <p:nvPr>
            <p:ph idx="12" type="sldNum"/>
          </p:nvPr>
        </p:nvSpPr>
        <p:spPr>
          <a:xfrm>
            <a:off x="113541" y="4767263"/>
            <a:ext cx="3086100" cy="273844"/>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Raleway Medium"/>
                <a:ea typeface="Raleway Medium"/>
                <a:cs typeface="Raleway Medium"/>
                <a:sym typeface="Raleway Medium"/>
              </a:rPr>
              <a:t>‹#›</a:t>
            </a:fld>
            <a:endParaRPr b="0" i="0" sz="700" u="none" cap="none" strike="noStrike">
              <a:solidFill>
                <a:schemeClr val="dk1"/>
              </a:solidFill>
              <a:latin typeface="Raleway Medium"/>
              <a:ea typeface="Raleway Medium"/>
              <a:cs typeface="Raleway Medium"/>
              <a:sym typeface="Raleway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grpSp>
        <p:nvGrpSpPr>
          <p:cNvPr id="1316" name="Google Shape;1316;p87"/>
          <p:cNvGrpSpPr/>
          <p:nvPr/>
        </p:nvGrpSpPr>
        <p:grpSpPr>
          <a:xfrm>
            <a:off x="520495" y="1788663"/>
            <a:ext cx="8142371" cy="324036"/>
            <a:chOff x="1387625" y="1282278"/>
            <a:chExt cx="21707336" cy="864096"/>
          </a:xfrm>
        </p:grpSpPr>
        <p:grpSp>
          <p:nvGrpSpPr>
            <p:cNvPr id="1317" name="Google Shape;1317;p87"/>
            <p:cNvGrpSpPr/>
            <p:nvPr/>
          </p:nvGrpSpPr>
          <p:grpSpPr>
            <a:xfrm>
              <a:off x="1387625" y="1282278"/>
              <a:ext cx="21707336" cy="864096"/>
              <a:chOff x="1370549" y="906234"/>
              <a:chExt cx="21707336" cy="864096"/>
            </a:xfrm>
          </p:grpSpPr>
          <p:sp>
            <p:nvSpPr>
              <p:cNvPr id="1318" name="Google Shape;1318;p87"/>
              <p:cNvSpPr/>
              <p:nvPr/>
            </p:nvSpPr>
            <p:spPr>
              <a:xfrm>
                <a:off x="1370549" y="906234"/>
                <a:ext cx="868680" cy="864096"/>
              </a:xfrm>
              <a:prstGeom prst="ellipse">
                <a:avLst/>
              </a:prstGeom>
              <a:solidFill>
                <a:srgbClr val="D8D8D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319" name="Google Shape;1319;p87"/>
              <p:cNvSpPr/>
              <p:nvPr/>
            </p:nvSpPr>
            <p:spPr>
              <a:xfrm>
                <a:off x="2107705" y="1246842"/>
                <a:ext cx="20482560" cy="182880"/>
              </a:xfrm>
              <a:prstGeom prst="rect">
                <a:avLst/>
              </a:prstGeom>
              <a:solidFill>
                <a:srgbClr val="D8D8D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320" name="Google Shape;1320;p87"/>
              <p:cNvSpPr/>
              <p:nvPr/>
            </p:nvSpPr>
            <p:spPr>
              <a:xfrm>
                <a:off x="6580213" y="906234"/>
                <a:ext cx="868680" cy="864096"/>
              </a:xfrm>
              <a:prstGeom prst="ellipse">
                <a:avLst/>
              </a:prstGeom>
              <a:solidFill>
                <a:srgbClr val="D8D8D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321" name="Google Shape;1321;p87"/>
              <p:cNvSpPr/>
              <p:nvPr/>
            </p:nvSpPr>
            <p:spPr>
              <a:xfrm>
                <a:off x="11789877" y="906234"/>
                <a:ext cx="868680" cy="864096"/>
              </a:xfrm>
              <a:prstGeom prst="ellipse">
                <a:avLst/>
              </a:prstGeom>
              <a:solidFill>
                <a:srgbClr val="D8D8D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322" name="Google Shape;1322;p87"/>
              <p:cNvSpPr/>
              <p:nvPr/>
            </p:nvSpPr>
            <p:spPr>
              <a:xfrm>
                <a:off x="16999541" y="906234"/>
                <a:ext cx="868680" cy="864096"/>
              </a:xfrm>
              <a:prstGeom prst="ellipse">
                <a:avLst/>
              </a:prstGeom>
              <a:solidFill>
                <a:srgbClr val="D8D8D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323" name="Google Shape;1323;p87"/>
              <p:cNvSpPr/>
              <p:nvPr/>
            </p:nvSpPr>
            <p:spPr>
              <a:xfrm>
                <a:off x="22209205" y="906234"/>
                <a:ext cx="868680" cy="864096"/>
              </a:xfrm>
              <a:prstGeom prst="ellipse">
                <a:avLst/>
              </a:prstGeom>
              <a:solidFill>
                <a:srgbClr val="D8D8D8"/>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grpSp>
          <p:nvGrpSpPr>
            <p:cNvPr id="1324" name="Google Shape;1324;p87"/>
            <p:cNvGrpSpPr/>
            <p:nvPr/>
          </p:nvGrpSpPr>
          <p:grpSpPr>
            <a:xfrm>
              <a:off x="1456205" y="1348566"/>
              <a:ext cx="11150848" cy="731520"/>
              <a:chOff x="1315617" y="3329608"/>
              <a:chExt cx="11150848" cy="731520"/>
            </a:xfrm>
          </p:grpSpPr>
          <p:sp>
            <p:nvSpPr>
              <p:cNvPr id="1325" name="Google Shape;1325;p87"/>
              <p:cNvSpPr/>
              <p:nvPr/>
            </p:nvSpPr>
            <p:spPr>
              <a:xfrm>
                <a:off x="1895109" y="3649648"/>
                <a:ext cx="10149840" cy="91440"/>
              </a:xfrm>
              <a:prstGeom prst="rect">
                <a:avLst/>
              </a:prstGeom>
              <a:solidFill>
                <a:srgbClr val="D4164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326" name="Google Shape;1326;p87"/>
              <p:cNvSpPr/>
              <p:nvPr/>
            </p:nvSpPr>
            <p:spPr>
              <a:xfrm>
                <a:off x="1315617" y="3329608"/>
                <a:ext cx="731520" cy="731520"/>
              </a:xfrm>
              <a:prstGeom prst="ellipse">
                <a:avLst/>
              </a:prstGeom>
              <a:solidFill>
                <a:srgbClr val="D4164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327" name="Google Shape;1327;p87"/>
              <p:cNvSpPr/>
              <p:nvPr/>
            </p:nvSpPr>
            <p:spPr>
              <a:xfrm>
                <a:off x="6525281" y="3329608"/>
                <a:ext cx="731520" cy="731520"/>
              </a:xfrm>
              <a:prstGeom prst="ellipse">
                <a:avLst/>
              </a:prstGeom>
              <a:solidFill>
                <a:srgbClr val="D4164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sp>
            <p:nvSpPr>
              <p:cNvPr id="1328" name="Google Shape;1328;p87"/>
              <p:cNvSpPr/>
              <p:nvPr/>
            </p:nvSpPr>
            <p:spPr>
              <a:xfrm>
                <a:off x="11734945" y="3329608"/>
                <a:ext cx="731520" cy="731520"/>
              </a:xfrm>
              <a:prstGeom prst="ellipse">
                <a:avLst/>
              </a:prstGeom>
              <a:solidFill>
                <a:srgbClr val="D41645"/>
              </a:soli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Raleway Medium"/>
                  <a:ea typeface="Raleway Medium"/>
                  <a:cs typeface="Raleway Medium"/>
                  <a:sym typeface="Raleway Medium"/>
                </a:endParaRPr>
              </a:p>
            </p:txBody>
          </p:sp>
        </p:grpSp>
      </p:grpSp>
      <p:grpSp>
        <p:nvGrpSpPr>
          <p:cNvPr id="1329" name="Google Shape;1329;p87"/>
          <p:cNvGrpSpPr/>
          <p:nvPr/>
        </p:nvGrpSpPr>
        <p:grpSpPr>
          <a:xfrm>
            <a:off x="3537389" y="242350"/>
            <a:ext cx="2066754" cy="656712"/>
            <a:chOff x="9433873" y="483017"/>
            <a:chExt cx="5509910" cy="1751233"/>
          </a:xfrm>
        </p:grpSpPr>
        <p:sp>
          <p:nvSpPr>
            <p:cNvPr id="1330" name="Google Shape;1330;p87"/>
            <p:cNvSpPr txBox="1"/>
            <p:nvPr/>
          </p:nvSpPr>
          <p:spPr>
            <a:xfrm>
              <a:off x="9864545" y="483017"/>
              <a:ext cx="4615330" cy="1169533"/>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chemeClr val="dk1"/>
                  </a:solidFill>
                  <a:latin typeface="Open Sans ExtraBold"/>
                  <a:ea typeface="Open Sans ExtraBold"/>
                  <a:cs typeface="Open Sans ExtraBold"/>
                  <a:sym typeface="Open Sans ExtraBold"/>
                </a:rPr>
                <a:t>TIME </a:t>
              </a:r>
              <a:r>
                <a:rPr b="0" i="0" lang="en" sz="2600" u="none" cap="none" strike="noStrike">
                  <a:solidFill>
                    <a:schemeClr val="dk1"/>
                  </a:solidFill>
                  <a:latin typeface="Open Sans"/>
                  <a:ea typeface="Open Sans"/>
                  <a:cs typeface="Open Sans"/>
                  <a:sym typeface="Open Sans"/>
                </a:rPr>
                <a:t>LINE</a:t>
              </a:r>
              <a:endParaRPr b="0" i="0" sz="2600" u="none" cap="none" strike="noStrike">
                <a:solidFill>
                  <a:schemeClr val="dk1"/>
                </a:solidFill>
                <a:latin typeface="Open Sans"/>
                <a:ea typeface="Open Sans"/>
                <a:cs typeface="Open Sans"/>
                <a:sym typeface="Open Sans"/>
              </a:endParaRPr>
            </a:p>
          </p:txBody>
        </p:sp>
        <p:sp>
          <p:nvSpPr>
            <p:cNvPr id="1331" name="Google Shape;1331;p87"/>
            <p:cNvSpPr txBox="1"/>
            <p:nvPr/>
          </p:nvSpPr>
          <p:spPr>
            <a:xfrm>
              <a:off x="9433873" y="1494814"/>
              <a:ext cx="5509910" cy="739436"/>
            </a:xfrm>
            <a:prstGeom prst="rect">
              <a:avLst/>
            </a:prstGeom>
            <a:noFill/>
            <a:ln>
              <a:noFill/>
            </a:ln>
          </p:spPr>
          <p:txBody>
            <a:bodyPr anchorCtr="0" anchor="t" bIns="40775" lIns="81575" spcFirstLastPara="1" rIns="81575" wrap="square" tIns="40775">
              <a:noAutofit/>
            </a:bodyPr>
            <a:lstStyle/>
            <a:p>
              <a:pPr indent="0" lvl="0" marL="0" marR="0" rtl="0" algn="ctr">
                <a:lnSpc>
                  <a:spcPct val="120000"/>
                </a:lnSpc>
                <a:spcBef>
                  <a:spcPts val="0"/>
                </a:spcBef>
                <a:spcAft>
                  <a:spcPts val="0"/>
                </a:spcAft>
                <a:buClr>
                  <a:srgbClr val="7F7F7F"/>
                </a:buClr>
                <a:buSzPts val="1100"/>
                <a:buFont typeface="Arial"/>
                <a:buNone/>
              </a:pPr>
              <a:r>
                <a:rPr b="0" i="0" lang="en" sz="1100" u="none" cap="none" strike="noStrike">
                  <a:solidFill>
                    <a:srgbClr val="7F7F7F"/>
                  </a:solidFill>
                  <a:latin typeface="Lato Light"/>
                  <a:ea typeface="Lato Light"/>
                  <a:cs typeface="Lato Light"/>
                  <a:sym typeface="Lato Light"/>
                </a:rPr>
                <a:t>Your great subtitle in this line</a:t>
              </a:r>
              <a:endParaRPr b="0" i="0" sz="500" u="none" cap="none" strike="noStrike">
                <a:solidFill>
                  <a:srgbClr val="000000"/>
                </a:solidFill>
                <a:latin typeface="Arial"/>
                <a:ea typeface="Arial"/>
                <a:cs typeface="Arial"/>
                <a:sym typeface="Arial"/>
              </a:endParaRPr>
            </a:p>
          </p:txBody>
        </p:sp>
      </p:grpSp>
      <p:sp>
        <p:nvSpPr>
          <p:cNvPr id="1332" name="Google Shape;1332;p87"/>
          <p:cNvSpPr txBox="1"/>
          <p:nvPr/>
        </p:nvSpPr>
        <p:spPr>
          <a:xfrm>
            <a:off x="739240" y="2255155"/>
            <a:ext cx="1728642" cy="8836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Arial"/>
              <a:buNone/>
            </a:pPr>
            <a:r>
              <a:rPr b="1" i="0" lang="en" sz="1200" u="none" cap="none" strike="noStrike">
                <a:solidFill>
                  <a:schemeClr val="dk2"/>
                </a:solidFill>
                <a:latin typeface="Raleway Medium"/>
                <a:ea typeface="Raleway Medium"/>
                <a:cs typeface="Raleway Medium"/>
                <a:sym typeface="Raleway Medium"/>
              </a:rPr>
              <a:t>Description</a:t>
            </a:r>
            <a:endParaRPr b="1" i="0" sz="1100" u="none" cap="none" strike="noStrike">
              <a:solidFill>
                <a:schemeClr val="dk2"/>
              </a:solidFill>
              <a:latin typeface="Raleway Medium"/>
              <a:ea typeface="Raleway Medium"/>
              <a:cs typeface="Raleway Medium"/>
              <a:sym typeface="Raleway Medium"/>
            </a:endParaRPr>
          </a:p>
          <a:p>
            <a:pPr indent="0" lvl="0" marL="0" marR="0" rtl="0" algn="l">
              <a:lnSpc>
                <a:spcPct val="100000"/>
              </a:lnSpc>
              <a:spcBef>
                <a:spcPts val="200"/>
              </a:spcBef>
              <a:spcAft>
                <a:spcPts val="0"/>
              </a:spcAft>
              <a:buClr>
                <a:schemeClr val="dk2"/>
              </a:buClr>
              <a:buSzPts val="900"/>
              <a:buFont typeface="Arial"/>
              <a:buNone/>
            </a:pPr>
            <a:r>
              <a:rPr b="0" i="0" lang="en" sz="900" u="none" cap="none" strike="noStrike">
                <a:solidFill>
                  <a:schemeClr val="dk2"/>
                </a:solidFill>
                <a:latin typeface="Raleway Medium"/>
                <a:ea typeface="Raleway Medium"/>
                <a:cs typeface="Raleway Medium"/>
                <a:sym typeface="Raleway Medium"/>
              </a:rPr>
              <a:t>Lorem ipsum dolor sit amet, consectetur adipiscing elit. Integer pulvinar nulla ut ultrices eleifend. Etiam sit amet turpis at neque lacinia fermentum sed vitae velit.</a:t>
            </a:r>
            <a:endParaRPr b="0" i="0" sz="500" u="none" cap="none" strike="noStrike">
              <a:solidFill>
                <a:srgbClr val="000000"/>
              </a:solidFill>
              <a:latin typeface="Arial"/>
              <a:ea typeface="Arial"/>
              <a:cs typeface="Arial"/>
              <a:sym typeface="Arial"/>
            </a:endParaRPr>
          </a:p>
        </p:txBody>
      </p:sp>
      <p:sp>
        <p:nvSpPr>
          <p:cNvPr id="1333" name="Google Shape;1333;p87"/>
          <p:cNvSpPr txBox="1"/>
          <p:nvPr/>
        </p:nvSpPr>
        <p:spPr>
          <a:xfrm>
            <a:off x="2710084" y="2255155"/>
            <a:ext cx="1728642" cy="8836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Arial"/>
              <a:buNone/>
            </a:pPr>
            <a:r>
              <a:rPr b="1" i="0" lang="en" sz="1200" u="none" cap="none" strike="noStrike">
                <a:solidFill>
                  <a:schemeClr val="dk2"/>
                </a:solidFill>
                <a:latin typeface="Raleway Medium"/>
                <a:ea typeface="Raleway Medium"/>
                <a:cs typeface="Raleway Medium"/>
                <a:sym typeface="Raleway Medium"/>
              </a:rPr>
              <a:t>Description</a:t>
            </a:r>
            <a:endParaRPr b="1" i="0" sz="1100" u="none" cap="none" strike="noStrike">
              <a:solidFill>
                <a:schemeClr val="dk2"/>
              </a:solidFill>
              <a:latin typeface="Raleway Medium"/>
              <a:ea typeface="Raleway Medium"/>
              <a:cs typeface="Raleway Medium"/>
              <a:sym typeface="Raleway Medium"/>
            </a:endParaRPr>
          </a:p>
          <a:p>
            <a:pPr indent="0" lvl="0" marL="0" marR="0" rtl="0" algn="l">
              <a:lnSpc>
                <a:spcPct val="100000"/>
              </a:lnSpc>
              <a:spcBef>
                <a:spcPts val="200"/>
              </a:spcBef>
              <a:spcAft>
                <a:spcPts val="0"/>
              </a:spcAft>
              <a:buClr>
                <a:schemeClr val="dk2"/>
              </a:buClr>
              <a:buSzPts val="900"/>
              <a:buFont typeface="Arial"/>
              <a:buNone/>
            </a:pPr>
            <a:r>
              <a:rPr b="0" i="0" lang="en" sz="900" u="none" cap="none" strike="noStrike">
                <a:solidFill>
                  <a:schemeClr val="dk2"/>
                </a:solidFill>
                <a:latin typeface="Raleway Medium"/>
                <a:ea typeface="Raleway Medium"/>
                <a:cs typeface="Raleway Medium"/>
                <a:sym typeface="Raleway Medium"/>
              </a:rPr>
              <a:t>Lorem ipsum dolor sit amet, consectetur adipiscing elit. Integer pulvinar nulla ut ultrices eleifend. Etiam sit amet turpis at neque lacinia fermentum sed vitae velit.</a:t>
            </a:r>
            <a:endParaRPr b="0" i="0" sz="500" u="none" cap="none" strike="noStrike">
              <a:solidFill>
                <a:srgbClr val="000000"/>
              </a:solidFill>
              <a:latin typeface="Arial"/>
              <a:ea typeface="Arial"/>
              <a:cs typeface="Arial"/>
              <a:sym typeface="Arial"/>
            </a:endParaRPr>
          </a:p>
        </p:txBody>
      </p:sp>
      <p:sp>
        <p:nvSpPr>
          <p:cNvPr id="1334" name="Google Shape;1334;p87"/>
          <p:cNvSpPr txBox="1"/>
          <p:nvPr/>
        </p:nvSpPr>
        <p:spPr>
          <a:xfrm>
            <a:off x="4680928" y="2255155"/>
            <a:ext cx="1728642" cy="8836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Arial"/>
              <a:buNone/>
            </a:pPr>
            <a:r>
              <a:rPr b="1" i="0" lang="en" sz="1200" u="none" cap="none" strike="noStrike">
                <a:solidFill>
                  <a:schemeClr val="dk2"/>
                </a:solidFill>
                <a:latin typeface="Raleway Medium"/>
                <a:ea typeface="Raleway Medium"/>
                <a:cs typeface="Raleway Medium"/>
                <a:sym typeface="Raleway Medium"/>
              </a:rPr>
              <a:t>Description</a:t>
            </a:r>
            <a:endParaRPr b="1" i="0" sz="1100" u="none" cap="none" strike="noStrike">
              <a:solidFill>
                <a:schemeClr val="dk2"/>
              </a:solidFill>
              <a:latin typeface="Raleway Medium"/>
              <a:ea typeface="Raleway Medium"/>
              <a:cs typeface="Raleway Medium"/>
              <a:sym typeface="Raleway Medium"/>
            </a:endParaRPr>
          </a:p>
          <a:p>
            <a:pPr indent="0" lvl="0" marL="0" marR="0" rtl="0" algn="l">
              <a:lnSpc>
                <a:spcPct val="100000"/>
              </a:lnSpc>
              <a:spcBef>
                <a:spcPts val="200"/>
              </a:spcBef>
              <a:spcAft>
                <a:spcPts val="0"/>
              </a:spcAft>
              <a:buClr>
                <a:schemeClr val="dk2"/>
              </a:buClr>
              <a:buSzPts val="900"/>
              <a:buFont typeface="Arial"/>
              <a:buNone/>
            </a:pPr>
            <a:r>
              <a:rPr b="0" i="0" lang="en" sz="900" u="none" cap="none" strike="noStrike">
                <a:solidFill>
                  <a:schemeClr val="dk2"/>
                </a:solidFill>
                <a:latin typeface="Raleway Medium"/>
                <a:ea typeface="Raleway Medium"/>
                <a:cs typeface="Raleway Medium"/>
                <a:sym typeface="Raleway Medium"/>
              </a:rPr>
              <a:t>Lorem ipsum dolor sit amet, consectetur adipiscing elit. Integer pulvinar nulla ut ultrices eleifend. Etiam sit amet turpis at neque lacinia fermentum sed vitae velit.</a:t>
            </a:r>
            <a:endParaRPr b="0" i="0" sz="500" u="none" cap="none" strike="noStrike">
              <a:solidFill>
                <a:srgbClr val="000000"/>
              </a:solidFill>
              <a:latin typeface="Arial"/>
              <a:ea typeface="Arial"/>
              <a:cs typeface="Arial"/>
              <a:sym typeface="Arial"/>
            </a:endParaRPr>
          </a:p>
        </p:txBody>
      </p:sp>
      <p:sp>
        <p:nvSpPr>
          <p:cNvPr id="1335" name="Google Shape;1335;p87"/>
          <p:cNvSpPr txBox="1"/>
          <p:nvPr/>
        </p:nvSpPr>
        <p:spPr>
          <a:xfrm>
            <a:off x="6651772" y="2255155"/>
            <a:ext cx="1728642" cy="8836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200"/>
              <a:buFont typeface="Arial"/>
              <a:buNone/>
            </a:pPr>
            <a:r>
              <a:rPr b="1" i="0" lang="en" sz="1200" u="none" cap="none" strike="noStrike">
                <a:solidFill>
                  <a:schemeClr val="dk2"/>
                </a:solidFill>
                <a:latin typeface="Raleway Medium"/>
                <a:ea typeface="Raleway Medium"/>
                <a:cs typeface="Raleway Medium"/>
                <a:sym typeface="Raleway Medium"/>
              </a:rPr>
              <a:t>Description</a:t>
            </a:r>
            <a:endParaRPr b="1" i="0" sz="1100" u="none" cap="none" strike="noStrike">
              <a:solidFill>
                <a:schemeClr val="dk2"/>
              </a:solidFill>
              <a:latin typeface="Raleway Medium"/>
              <a:ea typeface="Raleway Medium"/>
              <a:cs typeface="Raleway Medium"/>
              <a:sym typeface="Raleway Medium"/>
            </a:endParaRPr>
          </a:p>
          <a:p>
            <a:pPr indent="0" lvl="0" marL="0" marR="0" rtl="0" algn="l">
              <a:lnSpc>
                <a:spcPct val="100000"/>
              </a:lnSpc>
              <a:spcBef>
                <a:spcPts val="200"/>
              </a:spcBef>
              <a:spcAft>
                <a:spcPts val="0"/>
              </a:spcAft>
              <a:buClr>
                <a:schemeClr val="dk2"/>
              </a:buClr>
              <a:buSzPts val="900"/>
              <a:buFont typeface="Arial"/>
              <a:buNone/>
            </a:pPr>
            <a:r>
              <a:rPr b="0" i="0" lang="en" sz="900" u="none" cap="none" strike="noStrike">
                <a:solidFill>
                  <a:schemeClr val="dk2"/>
                </a:solidFill>
                <a:latin typeface="Raleway Medium"/>
                <a:ea typeface="Raleway Medium"/>
                <a:cs typeface="Raleway Medium"/>
                <a:sym typeface="Raleway Medium"/>
              </a:rPr>
              <a:t>Lorem ipsum dolor sit amet, consectetur adipiscing elit. Integer pulvinar nulla ut ultrices eleifend. Etiam sit amet turpis at neque lacinia fermentum sed vitae velit.</a:t>
            </a:r>
            <a:endParaRPr b="0" i="0" sz="500" u="none" cap="none" strike="noStrike">
              <a:solidFill>
                <a:srgbClr val="000000"/>
              </a:solidFill>
              <a:latin typeface="Arial"/>
              <a:ea typeface="Arial"/>
              <a:cs typeface="Arial"/>
              <a:sym typeface="Arial"/>
            </a:endParaRPr>
          </a:p>
        </p:txBody>
      </p:sp>
      <p:sp>
        <p:nvSpPr>
          <p:cNvPr id="1336" name="Google Shape;1336;p87"/>
          <p:cNvSpPr/>
          <p:nvPr/>
        </p:nvSpPr>
        <p:spPr>
          <a:xfrm>
            <a:off x="4456793" y="1400261"/>
            <a:ext cx="280461" cy="280391"/>
          </a:xfrm>
          <a:custGeom>
            <a:rect b="b" l="l" r="r" t="t"/>
            <a:pathLst>
              <a:path extrusionOk="0" h="461" w="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rgbClr val="D41645"/>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37" name="Google Shape;1337;p87"/>
          <p:cNvSpPr/>
          <p:nvPr/>
        </p:nvSpPr>
        <p:spPr>
          <a:xfrm>
            <a:off x="2494646" y="1375520"/>
            <a:ext cx="301832" cy="259027"/>
          </a:xfrm>
          <a:custGeom>
            <a:rect b="b" l="l" r="r" t="t"/>
            <a:pathLst>
              <a:path extrusionOk="0" h="426" w="497">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rgbClr val="D41645"/>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38" name="Google Shape;1338;p87"/>
          <p:cNvSpPr/>
          <p:nvPr/>
        </p:nvSpPr>
        <p:spPr>
          <a:xfrm>
            <a:off x="6397569" y="1394481"/>
            <a:ext cx="301832" cy="269707"/>
          </a:xfrm>
          <a:custGeom>
            <a:rect b="b" l="l" r="r" t="t"/>
            <a:pathLst>
              <a:path extrusionOk="0" h="445" w="498">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rgbClr val="D41645"/>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39" name="Google Shape;1339;p87"/>
          <p:cNvSpPr/>
          <p:nvPr/>
        </p:nvSpPr>
        <p:spPr>
          <a:xfrm>
            <a:off x="532499" y="1402836"/>
            <a:ext cx="301832" cy="202949"/>
          </a:xfrm>
          <a:custGeom>
            <a:rect b="b" l="l" r="r" t="t"/>
            <a:pathLst>
              <a:path extrusionOk="0" h="337" w="49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rgbClr val="D41645"/>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40" name="Google Shape;1340;p87"/>
          <p:cNvSpPr/>
          <p:nvPr/>
        </p:nvSpPr>
        <p:spPr>
          <a:xfrm>
            <a:off x="8359716" y="1442833"/>
            <a:ext cx="280461" cy="226983"/>
          </a:xfrm>
          <a:custGeom>
            <a:rect b="b" l="l" r="r" t="t"/>
            <a:pathLst>
              <a:path extrusionOk="0" h="373" w="462">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rgbClr val="D41645"/>
          </a:solid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41" name="Google Shape;1341;p87"/>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pic>
        <p:nvPicPr>
          <p:cNvPr id="1347" name="Google Shape;1347;p88"/>
          <p:cNvPicPr preferRelativeResize="0"/>
          <p:nvPr/>
        </p:nvPicPr>
        <p:blipFill rotWithShape="1">
          <a:blip r:embed="rId3">
            <a:alphaModFix/>
          </a:blip>
          <a:srcRect b="0" l="0" r="0" t="0"/>
          <a:stretch/>
        </p:blipFill>
        <p:spPr>
          <a:xfrm>
            <a:off x="223385" y="465516"/>
            <a:ext cx="4339056" cy="4103855"/>
          </a:xfrm>
          <a:prstGeom prst="rect">
            <a:avLst/>
          </a:prstGeom>
          <a:noFill/>
          <a:ln>
            <a:noFill/>
          </a:ln>
        </p:spPr>
      </p:pic>
      <p:sp>
        <p:nvSpPr>
          <p:cNvPr id="1348" name="Google Shape;1348;p88"/>
          <p:cNvSpPr/>
          <p:nvPr/>
        </p:nvSpPr>
        <p:spPr>
          <a:xfrm rot="-510980">
            <a:off x="1721341" y="1844793"/>
            <a:ext cx="1362975" cy="1362636"/>
          </a:xfrm>
          <a:prstGeom prst="ellipse">
            <a:avLst/>
          </a:prstGeom>
          <a:solidFill>
            <a:schemeClr val="lt1"/>
          </a:solidFill>
          <a:ln>
            <a:noFill/>
          </a:ln>
          <a:effectLst>
            <a:outerShdw blurRad="520700" sx="93000" rotWithShape="0" algn="ctr" dir="6660000" dist="457200" sy="93000">
              <a:srgbClr val="000000">
                <a:alpha val="17254"/>
              </a:srgbClr>
            </a:outerShdw>
          </a:effectLst>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chemeClr val="lt1"/>
              </a:solidFill>
              <a:latin typeface="Raleway Medium"/>
              <a:ea typeface="Raleway Medium"/>
              <a:cs typeface="Raleway Medium"/>
              <a:sym typeface="Raleway Medium"/>
            </a:endParaRPr>
          </a:p>
        </p:txBody>
      </p:sp>
      <p:sp>
        <p:nvSpPr>
          <p:cNvPr descr="Layers free icon" id="1349" name="Google Shape;1349;p88"/>
          <p:cNvSpPr/>
          <p:nvPr/>
        </p:nvSpPr>
        <p:spPr>
          <a:xfrm>
            <a:off x="58356" y="-382786"/>
            <a:ext cx="800308" cy="8001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50" name="Google Shape;1350;p88"/>
          <p:cNvSpPr/>
          <p:nvPr/>
        </p:nvSpPr>
        <p:spPr>
          <a:xfrm>
            <a:off x="2147918" y="2359143"/>
            <a:ext cx="509822" cy="333935"/>
          </a:xfrm>
          <a:custGeom>
            <a:rect b="b" l="l" r="r" t="t"/>
            <a:pathLst>
              <a:path extrusionOk="0" h="260" w="400">
                <a:moveTo>
                  <a:pt x="304" y="73"/>
                </a:moveTo>
                <a:cubicBezTo>
                  <a:pt x="299"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moveTo>
                  <a:pt x="227" y="159"/>
                </a:moveTo>
                <a:cubicBezTo>
                  <a:pt x="217" y="173"/>
                  <a:pt x="175" y="217"/>
                  <a:pt x="173" y="219"/>
                </a:cubicBezTo>
                <a:cubicBezTo>
                  <a:pt x="171" y="221"/>
                  <a:pt x="165" y="225"/>
                  <a:pt x="160" y="222"/>
                </a:cubicBezTo>
                <a:cubicBezTo>
                  <a:pt x="158" y="221"/>
                  <a:pt x="156" y="219"/>
                  <a:pt x="156" y="215"/>
                </a:cubicBezTo>
                <a:cubicBezTo>
                  <a:pt x="156" y="211"/>
                  <a:pt x="158" y="207"/>
                  <a:pt x="158" y="207"/>
                </a:cubicBezTo>
                <a:cubicBezTo>
                  <a:pt x="179" y="161"/>
                  <a:pt x="179" y="161"/>
                  <a:pt x="179" y="161"/>
                </a:cubicBezTo>
                <a:cubicBezTo>
                  <a:pt x="175" y="159"/>
                  <a:pt x="168" y="157"/>
                  <a:pt x="163" y="154"/>
                </a:cubicBezTo>
                <a:cubicBezTo>
                  <a:pt x="162" y="154"/>
                  <a:pt x="162" y="154"/>
                  <a:pt x="162" y="154"/>
                </a:cubicBezTo>
                <a:cubicBezTo>
                  <a:pt x="157" y="152"/>
                  <a:pt x="150" y="149"/>
                  <a:pt x="150" y="142"/>
                </a:cubicBezTo>
                <a:cubicBezTo>
                  <a:pt x="150" y="138"/>
                  <a:pt x="152" y="134"/>
                  <a:pt x="155" y="129"/>
                </a:cubicBezTo>
                <a:cubicBezTo>
                  <a:pt x="165" y="115"/>
                  <a:pt x="207" y="72"/>
                  <a:pt x="209" y="70"/>
                </a:cubicBezTo>
                <a:cubicBezTo>
                  <a:pt x="211" y="67"/>
                  <a:pt x="217" y="63"/>
                  <a:pt x="223" y="66"/>
                </a:cubicBezTo>
                <a:cubicBezTo>
                  <a:pt x="224" y="67"/>
                  <a:pt x="226" y="69"/>
                  <a:pt x="226" y="74"/>
                </a:cubicBezTo>
                <a:cubicBezTo>
                  <a:pt x="226" y="77"/>
                  <a:pt x="224" y="81"/>
                  <a:pt x="224" y="82"/>
                </a:cubicBezTo>
                <a:cubicBezTo>
                  <a:pt x="203" y="127"/>
                  <a:pt x="203" y="127"/>
                  <a:pt x="203" y="127"/>
                </a:cubicBezTo>
                <a:cubicBezTo>
                  <a:pt x="207" y="129"/>
                  <a:pt x="214" y="132"/>
                  <a:pt x="219" y="134"/>
                </a:cubicBezTo>
                <a:cubicBezTo>
                  <a:pt x="220" y="135"/>
                  <a:pt x="220" y="135"/>
                  <a:pt x="220" y="135"/>
                </a:cubicBezTo>
                <a:cubicBezTo>
                  <a:pt x="226" y="137"/>
                  <a:pt x="232" y="140"/>
                  <a:pt x="232" y="147"/>
                </a:cubicBezTo>
                <a:cubicBezTo>
                  <a:pt x="232" y="150"/>
                  <a:pt x="231" y="154"/>
                  <a:pt x="227" y="159"/>
                </a:cubicBezTo>
                <a:close/>
              </a:path>
            </a:pathLst>
          </a:custGeom>
          <a:solidFill>
            <a:schemeClr val="dk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grpSp>
        <p:nvGrpSpPr>
          <p:cNvPr id="1351" name="Google Shape;1351;p88"/>
          <p:cNvGrpSpPr/>
          <p:nvPr/>
        </p:nvGrpSpPr>
        <p:grpSpPr>
          <a:xfrm>
            <a:off x="3653659" y="546525"/>
            <a:ext cx="5183882" cy="746283"/>
            <a:chOff x="1713018" y="483017"/>
            <a:chExt cx="20962938" cy="1990089"/>
          </a:xfrm>
        </p:grpSpPr>
        <p:sp>
          <p:nvSpPr>
            <p:cNvPr id="1352" name="Google Shape;1352;p88"/>
            <p:cNvSpPr txBox="1"/>
            <p:nvPr/>
          </p:nvSpPr>
          <p:spPr>
            <a:xfrm>
              <a:off x="1713018" y="483017"/>
              <a:ext cx="20962938" cy="1200310"/>
            </a:xfrm>
            <a:prstGeom prst="rect">
              <a:avLst/>
            </a:prstGeom>
            <a:noFill/>
            <a:ln>
              <a:noFill/>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chemeClr val="dk1"/>
                  </a:solidFill>
                  <a:latin typeface="Open Sans ExtraBold"/>
                  <a:ea typeface="Open Sans ExtraBold"/>
                  <a:cs typeface="Open Sans ExtraBold"/>
                  <a:sym typeface="Open Sans ExtraBold"/>
                </a:rPr>
                <a:t>COMPANY </a:t>
              </a:r>
              <a:r>
                <a:rPr b="0" i="0" lang="en" sz="2700" u="none" cap="none" strike="noStrike">
                  <a:solidFill>
                    <a:schemeClr val="dk1"/>
                  </a:solidFill>
                  <a:latin typeface="Open Sans"/>
                  <a:ea typeface="Open Sans"/>
                  <a:cs typeface="Open Sans"/>
                  <a:sym typeface="Open Sans"/>
                </a:rPr>
                <a:t>FEATURES</a:t>
              </a:r>
              <a:endParaRPr b="0" i="0" sz="2700" u="none" cap="none" strike="noStrike">
                <a:solidFill>
                  <a:schemeClr val="dk1"/>
                </a:solidFill>
                <a:latin typeface="Open Sans"/>
                <a:ea typeface="Open Sans"/>
                <a:cs typeface="Open Sans"/>
                <a:sym typeface="Open Sans"/>
              </a:endParaRPr>
            </a:p>
          </p:txBody>
        </p:sp>
        <p:sp>
          <p:nvSpPr>
            <p:cNvPr id="1353" name="Google Shape;1353;p88"/>
            <p:cNvSpPr txBox="1"/>
            <p:nvPr/>
          </p:nvSpPr>
          <p:spPr>
            <a:xfrm>
              <a:off x="6366895" y="1633990"/>
              <a:ext cx="11655184" cy="839116"/>
            </a:xfrm>
            <a:prstGeom prst="rect">
              <a:avLst/>
            </a:prstGeom>
            <a:noFill/>
            <a:ln>
              <a:noFill/>
            </a:ln>
          </p:spPr>
          <p:txBody>
            <a:bodyPr anchorCtr="0" anchor="t" bIns="40775" lIns="81575" spcFirstLastPara="1" rIns="81575" wrap="square" tIns="40775">
              <a:noAutofit/>
            </a:bodyPr>
            <a:lstStyle/>
            <a:p>
              <a:pPr indent="0" lvl="0" marL="0" marR="0" rtl="0" algn="ctr">
                <a:lnSpc>
                  <a:spcPct val="120000"/>
                </a:lnSpc>
                <a:spcBef>
                  <a:spcPts val="0"/>
                </a:spcBef>
                <a:spcAft>
                  <a:spcPts val="0"/>
                </a:spcAft>
                <a:buClr>
                  <a:schemeClr val="dk1"/>
                </a:buClr>
                <a:buSzPts val="1400"/>
                <a:buFont typeface="Arial"/>
                <a:buNone/>
              </a:pPr>
              <a:r>
                <a:rPr b="0" i="0" lang="en" sz="1400" u="none" cap="none" strike="noStrike">
                  <a:solidFill>
                    <a:schemeClr val="dk1"/>
                  </a:solidFill>
                  <a:latin typeface="Lato Light"/>
                  <a:ea typeface="Lato Light"/>
                  <a:cs typeface="Lato Light"/>
                  <a:sym typeface="Lato Light"/>
                </a:rPr>
                <a:t>Your great subtitle in this line</a:t>
              </a:r>
              <a:endParaRPr b="0" i="0" sz="500" u="none" cap="none" strike="noStrike">
                <a:solidFill>
                  <a:srgbClr val="000000"/>
                </a:solidFill>
                <a:latin typeface="Arial"/>
                <a:ea typeface="Arial"/>
                <a:cs typeface="Arial"/>
                <a:sym typeface="Arial"/>
              </a:endParaRPr>
            </a:p>
          </p:txBody>
        </p:sp>
      </p:grpSp>
      <p:grpSp>
        <p:nvGrpSpPr>
          <p:cNvPr id="1354" name="Google Shape;1354;p88"/>
          <p:cNvGrpSpPr/>
          <p:nvPr/>
        </p:nvGrpSpPr>
        <p:grpSpPr>
          <a:xfrm>
            <a:off x="4436950" y="1751390"/>
            <a:ext cx="3988343" cy="1443880"/>
            <a:chOff x="36062" y="2273094"/>
            <a:chExt cx="3889391" cy="1925173"/>
          </a:xfrm>
        </p:grpSpPr>
        <p:sp>
          <p:nvSpPr>
            <p:cNvPr id="1355" name="Google Shape;1355;p88"/>
            <p:cNvSpPr txBox="1"/>
            <p:nvPr/>
          </p:nvSpPr>
          <p:spPr>
            <a:xfrm>
              <a:off x="40839" y="3491920"/>
              <a:ext cx="3884614" cy="706347"/>
            </a:xfrm>
            <a:prstGeom prst="rect">
              <a:avLst/>
            </a:prstGeom>
            <a:noFill/>
            <a:ln>
              <a:noFill/>
            </a:ln>
          </p:spPr>
          <p:txBody>
            <a:bodyPr anchorCtr="0" anchor="t" bIns="17150" lIns="34300" spcFirstLastPara="1" rIns="34300" wrap="square" tIns="17150">
              <a:noAutofit/>
            </a:bodyPr>
            <a:lstStyle/>
            <a:p>
              <a:pPr indent="0" lvl="0" marL="0" marR="0" rtl="0" algn="l">
                <a:lnSpc>
                  <a:spcPct val="130000"/>
                </a:lnSpc>
                <a:spcBef>
                  <a:spcPts val="0"/>
                </a:spcBef>
                <a:spcAft>
                  <a:spcPts val="0"/>
                </a:spcAft>
                <a:buClr>
                  <a:srgbClr val="000000"/>
                </a:buClr>
                <a:buSzPts val="800"/>
                <a:buFont typeface="Arial"/>
                <a:buNone/>
              </a:pPr>
              <a:r>
                <a:rPr b="0" i="0" lang="en" sz="800" u="none" cap="none" strike="noStrike">
                  <a:solidFill>
                    <a:schemeClr val="dk1"/>
                  </a:solidFill>
                  <a:latin typeface="Raleway Medium"/>
                  <a:ea typeface="Raleway Medium"/>
                  <a:cs typeface="Raleway Medium"/>
                  <a:sym typeface="Raleway Medium"/>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b="0" i="0" sz="800" u="none" cap="none" strike="noStrike">
                <a:solidFill>
                  <a:schemeClr val="dk1"/>
                </a:solidFill>
                <a:latin typeface="Raleway Medium"/>
                <a:ea typeface="Raleway Medium"/>
                <a:cs typeface="Raleway Medium"/>
                <a:sym typeface="Raleway Medium"/>
              </a:endParaRPr>
            </a:p>
          </p:txBody>
        </p:sp>
        <p:sp>
          <p:nvSpPr>
            <p:cNvPr id="1356" name="Google Shape;1356;p88"/>
            <p:cNvSpPr txBox="1"/>
            <p:nvPr/>
          </p:nvSpPr>
          <p:spPr>
            <a:xfrm>
              <a:off x="36062" y="2273094"/>
              <a:ext cx="1539911" cy="415499"/>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Open Sans ExtraBold"/>
                  <a:ea typeface="Open Sans ExtraBold"/>
                  <a:cs typeface="Open Sans ExtraBold"/>
                  <a:sym typeface="Open Sans ExtraBold"/>
                </a:rPr>
                <a:t>Our Analysis</a:t>
              </a:r>
              <a:endParaRPr b="0" i="0" sz="500" u="none" cap="none" strike="noStrike">
                <a:solidFill>
                  <a:srgbClr val="000000"/>
                </a:solidFill>
                <a:latin typeface="Arial"/>
                <a:ea typeface="Arial"/>
                <a:cs typeface="Arial"/>
                <a:sym typeface="Arial"/>
              </a:endParaRPr>
            </a:p>
          </p:txBody>
        </p:sp>
        <p:sp>
          <p:nvSpPr>
            <p:cNvPr id="1357" name="Google Shape;1357;p88"/>
            <p:cNvSpPr txBox="1"/>
            <p:nvPr/>
          </p:nvSpPr>
          <p:spPr>
            <a:xfrm>
              <a:off x="1148940" y="2827900"/>
              <a:ext cx="2497663" cy="526298"/>
            </a:xfrm>
            <a:prstGeom prst="rect">
              <a:avLst/>
            </a:prstGeom>
            <a:noFill/>
            <a:ln>
              <a:noFill/>
            </a:ln>
          </p:spPr>
          <p:txBody>
            <a:bodyPr anchorCtr="0" anchor="t" bIns="17150" lIns="34300" spcFirstLastPara="1" rIns="34300" wrap="square" tIns="17150">
              <a:noAutofit/>
            </a:bodyPr>
            <a:lstStyle/>
            <a:p>
              <a:pPr indent="0" lvl="0" marL="0" marR="0" rtl="0" algn="l">
                <a:lnSpc>
                  <a:spcPct val="130000"/>
                </a:lnSpc>
                <a:spcBef>
                  <a:spcPts val="0"/>
                </a:spcBef>
                <a:spcAft>
                  <a:spcPts val="0"/>
                </a:spcAft>
                <a:buClr>
                  <a:srgbClr val="000000"/>
                </a:buClr>
                <a:buSzPts val="900"/>
                <a:buFont typeface="Arial"/>
                <a:buNone/>
              </a:pPr>
              <a:r>
                <a:rPr b="0" i="0" lang="en" sz="900" u="none" cap="none" strike="noStrike">
                  <a:solidFill>
                    <a:schemeClr val="dk1"/>
                  </a:solidFill>
                  <a:latin typeface="Raleway Medium"/>
                  <a:ea typeface="Raleway Medium"/>
                  <a:cs typeface="Raleway Medium"/>
                  <a:sym typeface="Raleway Medium"/>
                </a:rPr>
                <a:t>Lorem ipsum dolor sit amet, consectetur adipiscing elit. Aliquam tincidunt ante nec sem congue convallis. </a:t>
              </a:r>
              <a:endParaRPr b="0" i="0" sz="900" u="none" cap="none" strike="noStrike">
                <a:solidFill>
                  <a:schemeClr val="dk1"/>
                </a:solidFill>
                <a:latin typeface="Raleway Medium"/>
                <a:ea typeface="Raleway Medium"/>
                <a:cs typeface="Raleway Medium"/>
                <a:sym typeface="Raleway Medium"/>
              </a:endParaRPr>
            </a:p>
          </p:txBody>
        </p:sp>
        <p:sp>
          <p:nvSpPr>
            <p:cNvPr id="1358" name="Google Shape;1358;p88"/>
            <p:cNvSpPr txBox="1"/>
            <p:nvPr/>
          </p:nvSpPr>
          <p:spPr>
            <a:xfrm>
              <a:off x="36062" y="2627024"/>
              <a:ext cx="950614" cy="877163"/>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4100"/>
                <a:buFont typeface="Arial"/>
                <a:buNone/>
              </a:pPr>
              <a:r>
                <a:rPr b="1" i="0" lang="en" sz="4100" u="none" cap="none" strike="noStrike">
                  <a:solidFill>
                    <a:schemeClr val="dk1"/>
                  </a:solidFill>
                  <a:latin typeface="Raleway Medium"/>
                  <a:ea typeface="Raleway Medium"/>
                  <a:cs typeface="Raleway Medium"/>
                  <a:sym typeface="Raleway Medium"/>
                </a:rPr>
                <a:t>94%</a:t>
              </a:r>
              <a:endParaRPr b="0" i="0" sz="500" u="none" cap="none" strike="noStrike">
                <a:solidFill>
                  <a:srgbClr val="000000"/>
                </a:solidFill>
                <a:latin typeface="Arial"/>
                <a:ea typeface="Arial"/>
                <a:cs typeface="Arial"/>
                <a:sym typeface="Arial"/>
              </a:endParaRPr>
            </a:p>
          </p:txBody>
        </p:sp>
      </p:grpSp>
      <p:sp>
        <p:nvSpPr>
          <p:cNvPr id="1359" name="Google Shape;1359;p88"/>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89"/>
          <p:cNvSpPr/>
          <p:nvPr/>
        </p:nvSpPr>
        <p:spPr>
          <a:xfrm>
            <a:off x="0" y="3303946"/>
            <a:ext cx="883758" cy="819559"/>
          </a:xfrm>
          <a:prstGeom prst="rect">
            <a:avLst/>
          </a:prstGeom>
          <a:solidFill>
            <a:schemeClr val="accent2"/>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65" name="Google Shape;1365;p89"/>
          <p:cNvSpPr/>
          <p:nvPr/>
        </p:nvSpPr>
        <p:spPr>
          <a:xfrm>
            <a:off x="883758" y="3182342"/>
            <a:ext cx="340833" cy="942430"/>
          </a:xfrm>
          <a:custGeom>
            <a:rect b="b" l="l" r="r" t="t"/>
            <a:pathLst>
              <a:path extrusionOk="0" h="1488" w="538">
                <a:moveTo>
                  <a:pt x="0" y="1488"/>
                </a:moveTo>
                <a:lnTo>
                  <a:pt x="0" y="194"/>
                </a:lnTo>
                <a:lnTo>
                  <a:pt x="538" y="0"/>
                </a:lnTo>
                <a:lnTo>
                  <a:pt x="538" y="1099"/>
                </a:lnTo>
                <a:lnTo>
                  <a:pt x="0" y="1488"/>
                </a:lnTo>
                <a:close/>
              </a:path>
            </a:pathLst>
          </a:custGeom>
          <a:solidFill>
            <a:srgbClr val="D41645"/>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66" name="Google Shape;1366;p89"/>
          <p:cNvSpPr/>
          <p:nvPr/>
        </p:nvSpPr>
        <p:spPr>
          <a:xfrm>
            <a:off x="1224590" y="3182342"/>
            <a:ext cx="2871105" cy="696056"/>
          </a:xfrm>
          <a:custGeom>
            <a:rect b="b" l="l" r="r" t="t"/>
            <a:pathLst>
              <a:path extrusionOk="0" h="1099" w="4532">
                <a:moveTo>
                  <a:pt x="0" y="1099"/>
                </a:moveTo>
                <a:lnTo>
                  <a:pt x="0" y="0"/>
                </a:lnTo>
                <a:lnTo>
                  <a:pt x="4135" y="0"/>
                </a:lnTo>
                <a:lnTo>
                  <a:pt x="4532" y="550"/>
                </a:lnTo>
                <a:lnTo>
                  <a:pt x="4135" y="1099"/>
                </a:lnTo>
                <a:lnTo>
                  <a:pt x="0" y="1099"/>
                </a:lnTo>
                <a:close/>
              </a:path>
            </a:pathLst>
          </a:custGeom>
          <a:gradFill>
            <a:gsLst>
              <a:gs pos="0">
                <a:schemeClr val="accent1"/>
              </a:gs>
              <a:gs pos="100000">
                <a:srgbClr val="D41645"/>
              </a:gs>
            </a:gsLst>
            <a:lin ang="10800000" scaled="0"/>
          </a:gra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67" name="Google Shape;1367;p89"/>
          <p:cNvSpPr/>
          <p:nvPr/>
        </p:nvSpPr>
        <p:spPr>
          <a:xfrm>
            <a:off x="0" y="2486287"/>
            <a:ext cx="883758" cy="818926"/>
          </a:xfrm>
          <a:prstGeom prst="rect">
            <a:avLst/>
          </a:prstGeom>
          <a:solidFill>
            <a:schemeClr val="dk2"/>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68" name="Google Shape;1368;p89"/>
          <p:cNvSpPr/>
          <p:nvPr/>
        </p:nvSpPr>
        <p:spPr>
          <a:xfrm>
            <a:off x="1224590" y="2486287"/>
            <a:ext cx="2449182" cy="696056"/>
          </a:xfrm>
          <a:custGeom>
            <a:rect b="b" l="l" r="r" t="t"/>
            <a:pathLst>
              <a:path extrusionOk="0" h="1099" w="3866">
                <a:moveTo>
                  <a:pt x="0" y="1099"/>
                </a:moveTo>
                <a:lnTo>
                  <a:pt x="0" y="0"/>
                </a:lnTo>
                <a:lnTo>
                  <a:pt x="3469" y="0"/>
                </a:lnTo>
                <a:lnTo>
                  <a:pt x="3866" y="549"/>
                </a:lnTo>
                <a:lnTo>
                  <a:pt x="3469" y="1099"/>
                </a:lnTo>
                <a:lnTo>
                  <a:pt x="0" y="1099"/>
                </a:lnTo>
                <a:close/>
              </a:path>
            </a:pathLst>
          </a:custGeom>
          <a:solidFill>
            <a:schemeClr val="dk2"/>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69" name="Google Shape;1369;p89"/>
          <p:cNvSpPr/>
          <p:nvPr/>
        </p:nvSpPr>
        <p:spPr>
          <a:xfrm>
            <a:off x="883758" y="2487553"/>
            <a:ext cx="340833" cy="818926"/>
          </a:xfrm>
          <a:custGeom>
            <a:rect b="b" l="l" r="r" t="t"/>
            <a:pathLst>
              <a:path extrusionOk="0" h="1293" w="538">
                <a:moveTo>
                  <a:pt x="0" y="1293"/>
                </a:moveTo>
                <a:lnTo>
                  <a:pt x="0" y="0"/>
                </a:lnTo>
                <a:lnTo>
                  <a:pt x="538" y="0"/>
                </a:lnTo>
                <a:lnTo>
                  <a:pt x="538" y="1099"/>
                </a:lnTo>
                <a:lnTo>
                  <a:pt x="0" y="1293"/>
                </a:lnTo>
                <a:close/>
              </a:path>
            </a:pathLst>
          </a:custGeom>
          <a:solidFill>
            <a:schemeClr val="dk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70" name="Google Shape;1370;p89"/>
          <p:cNvSpPr/>
          <p:nvPr/>
        </p:nvSpPr>
        <p:spPr>
          <a:xfrm>
            <a:off x="0" y="1666728"/>
            <a:ext cx="883758" cy="819559"/>
          </a:xfrm>
          <a:prstGeom prst="rect">
            <a:avLst/>
          </a:prstGeom>
          <a:solidFill>
            <a:schemeClr val="accent2"/>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71" name="Google Shape;1371;p89"/>
          <p:cNvSpPr/>
          <p:nvPr/>
        </p:nvSpPr>
        <p:spPr>
          <a:xfrm>
            <a:off x="883758" y="1666728"/>
            <a:ext cx="340833" cy="819559"/>
          </a:xfrm>
          <a:custGeom>
            <a:rect b="b" l="l" r="r" t="t"/>
            <a:pathLst>
              <a:path extrusionOk="0" h="1294" w="538">
                <a:moveTo>
                  <a:pt x="0" y="1294"/>
                </a:moveTo>
                <a:lnTo>
                  <a:pt x="0" y="0"/>
                </a:lnTo>
                <a:lnTo>
                  <a:pt x="538" y="194"/>
                </a:lnTo>
                <a:lnTo>
                  <a:pt x="538" y="1294"/>
                </a:lnTo>
                <a:lnTo>
                  <a:pt x="0" y="1294"/>
                </a:lnTo>
                <a:close/>
              </a:path>
            </a:pathLst>
          </a:custGeom>
          <a:solidFill>
            <a:srgbClr val="D41645"/>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72" name="Google Shape;1372;p89"/>
          <p:cNvSpPr/>
          <p:nvPr/>
        </p:nvSpPr>
        <p:spPr>
          <a:xfrm>
            <a:off x="1224590" y="1791498"/>
            <a:ext cx="3125779" cy="696056"/>
          </a:xfrm>
          <a:custGeom>
            <a:rect b="b" l="l" r="r" t="t"/>
            <a:pathLst>
              <a:path extrusionOk="0" h="1099" w="4934">
                <a:moveTo>
                  <a:pt x="4537" y="1099"/>
                </a:moveTo>
                <a:lnTo>
                  <a:pt x="4934" y="549"/>
                </a:lnTo>
                <a:lnTo>
                  <a:pt x="4537" y="0"/>
                </a:lnTo>
                <a:lnTo>
                  <a:pt x="0" y="0"/>
                </a:lnTo>
                <a:lnTo>
                  <a:pt x="0" y="1099"/>
                </a:lnTo>
                <a:lnTo>
                  <a:pt x="4537" y="1099"/>
                </a:lnTo>
                <a:close/>
              </a:path>
            </a:pathLst>
          </a:custGeom>
          <a:gradFill>
            <a:gsLst>
              <a:gs pos="0">
                <a:schemeClr val="accent1"/>
              </a:gs>
              <a:gs pos="100000">
                <a:srgbClr val="D41645"/>
              </a:gs>
            </a:gsLst>
            <a:lin ang="10800000" scaled="0"/>
          </a:gra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73" name="Google Shape;1373;p89"/>
          <p:cNvSpPr/>
          <p:nvPr/>
        </p:nvSpPr>
        <p:spPr>
          <a:xfrm>
            <a:off x="0" y="847801"/>
            <a:ext cx="883758" cy="818926"/>
          </a:xfrm>
          <a:prstGeom prst="rect">
            <a:avLst/>
          </a:prstGeom>
          <a:solidFill>
            <a:schemeClr val="dk2"/>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74" name="Google Shape;1374;p89"/>
          <p:cNvSpPr/>
          <p:nvPr/>
        </p:nvSpPr>
        <p:spPr>
          <a:xfrm>
            <a:off x="883758" y="847801"/>
            <a:ext cx="340833" cy="941797"/>
          </a:xfrm>
          <a:custGeom>
            <a:rect b="b" l="l" r="r" t="t"/>
            <a:pathLst>
              <a:path extrusionOk="0" h="1487" w="538">
                <a:moveTo>
                  <a:pt x="0" y="1293"/>
                </a:moveTo>
                <a:lnTo>
                  <a:pt x="0" y="0"/>
                </a:lnTo>
                <a:lnTo>
                  <a:pt x="538" y="388"/>
                </a:lnTo>
                <a:lnTo>
                  <a:pt x="538" y="1487"/>
                </a:lnTo>
                <a:lnTo>
                  <a:pt x="0" y="1293"/>
                </a:lnTo>
                <a:close/>
              </a:path>
            </a:pathLst>
          </a:custGeom>
          <a:solidFill>
            <a:schemeClr val="dk1"/>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75" name="Google Shape;1375;p89"/>
          <p:cNvSpPr/>
          <p:nvPr/>
        </p:nvSpPr>
        <p:spPr>
          <a:xfrm>
            <a:off x="1224590" y="1093543"/>
            <a:ext cx="2678515" cy="697955"/>
          </a:xfrm>
          <a:custGeom>
            <a:rect b="b" l="l" r="r" t="t"/>
            <a:pathLst>
              <a:path extrusionOk="0" h="1102" w="4228">
                <a:moveTo>
                  <a:pt x="3831" y="1102"/>
                </a:moveTo>
                <a:lnTo>
                  <a:pt x="4228" y="552"/>
                </a:lnTo>
                <a:lnTo>
                  <a:pt x="3831" y="0"/>
                </a:lnTo>
                <a:lnTo>
                  <a:pt x="0" y="0"/>
                </a:lnTo>
                <a:lnTo>
                  <a:pt x="0" y="1102"/>
                </a:lnTo>
                <a:lnTo>
                  <a:pt x="3831" y="1102"/>
                </a:lnTo>
                <a:close/>
              </a:path>
            </a:pathLst>
          </a:custGeom>
          <a:solidFill>
            <a:schemeClr val="dk2"/>
          </a:solid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Raleway Medium"/>
              <a:ea typeface="Raleway Medium"/>
              <a:cs typeface="Raleway Medium"/>
              <a:sym typeface="Raleway Medium"/>
            </a:endParaRPr>
          </a:p>
        </p:txBody>
      </p:sp>
      <p:sp>
        <p:nvSpPr>
          <p:cNvPr id="1376" name="Google Shape;1376;p89"/>
          <p:cNvSpPr txBox="1"/>
          <p:nvPr/>
        </p:nvSpPr>
        <p:spPr>
          <a:xfrm>
            <a:off x="1211625" y="341265"/>
            <a:ext cx="3138745" cy="436252"/>
          </a:xfrm>
          <a:prstGeom prst="rect">
            <a:avLst/>
          </a:prstGeom>
          <a:noFill/>
          <a:ln>
            <a:noFill/>
          </a:ln>
        </p:spPr>
        <p:txBody>
          <a:bodyPr anchorCtr="0" anchor="ctr" bIns="17150" lIns="34300" spcFirstLastPara="1" rIns="34300" wrap="square" tIns="17150">
            <a:noAutofit/>
          </a:bodyPr>
          <a:lstStyle/>
          <a:p>
            <a:pPr indent="0" lvl="0" marL="0" marR="0" rtl="0" algn="l">
              <a:lnSpc>
                <a:spcPct val="90000"/>
              </a:lnSpc>
              <a:spcBef>
                <a:spcPts val="0"/>
              </a:spcBef>
              <a:spcAft>
                <a:spcPts val="0"/>
              </a:spcAft>
              <a:buClr>
                <a:schemeClr val="dk1"/>
              </a:buClr>
              <a:buSzPts val="2500"/>
              <a:buFont typeface="Arial"/>
              <a:buNone/>
            </a:pPr>
            <a:r>
              <a:rPr b="1" i="0" lang="en" sz="2500" u="none" cap="none" strike="noStrike">
                <a:solidFill>
                  <a:schemeClr val="dk1"/>
                </a:solidFill>
                <a:latin typeface="Raleway Medium"/>
                <a:ea typeface="Raleway Medium"/>
                <a:cs typeface="Raleway Medium"/>
                <a:sym typeface="Raleway Medium"/>
              </a:rPr>
              <a:t>Arrows </a:t>
            </a:r>
            <a:r>
              <a:rPr b="0" i="0" lang="en" sz="2500" u="none" cap="none" strike="noStrike">
                <a:solidFill>
                  <a:schemeClr val="dk1"/>
                </a:solidFill>
                <a:latin typeface="Raleway Medium"/>
                <a:ea typeface="Raleway Medium"/>
                <a:cs typeface="Raleway Medium"/>
                <a:sym typeface="Raleway Medium"/>
              </a:rPr>
              <a:t>Infographics</a:t>
            </a:r>
            <a:endParaRPr b="0" i="0" sz="500" u="none" cap="none" strike="noStrike">
              <a:solidFill>
                <a:srgbClr val="000000"/>
              </a:solidFill>
              <a:latin typeface="Arial"/>
              <a:ea typeface="Arial"/>
              <a:cs typeface="Arial"/>
              <a:sym typeface="Arial"/>
            </a:endParaRPr>
          </a:p>
        </p:txBody>
      </p:sp>
      <p:sp>
        <p:nvSpPr>
          <p:cNvPr id="1377" name="Google Shape;1377;p89"/>
          <p:cNvSpPr txBox="1"/>
          <p:nvPr/>
        </p:nvSpPr>
        <p:spPr>
          <a:xfrm>
            <a:off x="4349628" y="358764"/>
            <a:ext cx="3801544" cy="489038"/>
          </a:xfrm>
          <a:prstGeom prst="rect">
            <a:avLst/>
          </a:prstGeom>
          <a:no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chemeClr val="dk1"/>
              </a:buClr>
              <a:buSzPts val="900"/>
              <a:buFont typeface="Arial"/>
              <a:buNone/>
            </a:pPr>
            <a:r>
              <a:rPr b="1" i="0" lang="en" sz="900" u="none" cap="none" strike="noStrike">
                <a:solidFill>
                  <a:schemeClr val="dk1"/>
                </a:solidFill>
                <a:latin typeface="Raleway Medium"/>
                <a:ea typeface="Raleway Medium"/>
                <a:cs typeface="Raleway Medium"/>
                <a:sym typeface="Raleway Medium"/>
              </a:rPr>
              <a:t>Lorem Ipsum</a:t>
            </a:r>
            <a:r>
              <a:rPr b="0" i="0" lang="en" sz="900" u="none" cap="none" strike="noStrike">
                <a:solidFill>
                  <a:schemeClr val="dk1"/>
                </a:solidFill>
                <a:latin typeface="Raleway Medium"/>
                <a:ea typeface="Raleway Medium"/>
                <a:cs typeface="Raleway Medium"/>
                <a:sym typeface="Raleway Medium"/>
              </a:rPr>
              <a:t> is simply dummy text of the printing and typesetting industry. Lorem Ipsum has been the industry's standard dummy text ever since the 1500s, </a:t>
            </a:r>
            <a:endParaRPr b="0" i="0" sz="500" u="none" cap="none" strike="noStrike">
              <a:solidFill>
                <a:srgbClr val="000000"/>
              </a:solidFill>
              <a:latin typeface="Arial"/>
              <a:ea typeface="Arial"/>
              <a:cs typeface="Arial"/>
              <a:sym typeface="Arial"/>
            </a:endParaRPr>
          </a:p>
        </p:txBody>
      </p:sp>
      <p:sp>
        <p:nvSpPr>
          <p:cNvPr id="1378" name="Google Shape;1378;p89"/>
          <p:cNvSpPr txBox="1"/>
          <p:nvPr/>
        </p:nvSpPr>
        <p:spPr>
          <a:xfrm>
            <a:off x="1291854" y="1201970"/>
            <a:ext cx="2034158" cy="431515"/>
          </a:xfrm>
          <a:prstGeom prst="rect">
            <a:avLst/>
          </a:prstGeom>
          <a:no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chemeClr val="lt2"/>
              </a:buClr>
              <a:buSzPts val="800"/>
              <a:buFont typeface="Arial"/>
              <a:buNone/>
            </a:pPr>
            <a:r>
              <a:rPr b="0" i="0" lang="en" sz="800" u="none" cap="none" strike="noStrike">
                <a:solidFill>
                  <a:schemeClr val="lt2"/>
                </a:solidFill>
                <a:latin typeface="Raleway Medium"/>
                <a:ea typeface="Raleway Medium"/>
                <a:cs typeface="Raleway Medium"/>
                <a:sym typeface="Raleway Medium"/>
              </a:rPr>
              <a:t>is simply dummy text of the printing and typesetting industry. Lorem Ipsum has been the industry's</a:t>
            </a:r>
            <a:endParaRPr b="0" i="0" sz="500" u="none" cap="none" strike="noStrike">
              <a:solidFill>
                <a:srgbClr val="000000"/>
              </a:solidFill>
              <a:latin typeface="Arial"/>
              <a:ea typeface="Arial"/>
              <a:cs typeface="Arial"/>
              <a:sym typeface="Arial"/>
            </a:endParaRPr>
          </a:p>
        </p:txBody>
      </p:sp>
      <p:sp>
        <p:nvSpPr>
          <p:cNvPr id="1379" name="Google Shape;1379;p89"/>
          <p:cNvSpPr txBox="1"/>
          <p:nvPr/>
        </p:nvSpPr>
        <p:spPr>
          <a:xfrm>
            <a:off x="3533720" y="1339074"/>
            <a:ext cx="254989" cy="216424"/>
          </a:xfrm>
          <a:prstGeom prst="rect">
            <a:avLst/>
          </a:prstGeom>
          <a:noFill/>
          <a:ln>
            <a:noFill/>
          </a:ln>
        </p:spPr>
        <p:txBody>
          <a:bodyPr anchorCtr="0" anchor="ctr" bIns="17150" lIns="34300" spcFirstLastPara="1" rIns="34300" wrap="square" tIns="17150">
            <a:noAutofit/>
          </a:bodyPr>
          <a:lstStyle/>
          <a:p>
            <a:pPr indent="0" lvl="0" marL="0" marR="0" rtl="0" algn="ctr">
              <a:lnSpc>
                <a:spcPct val="90000"/>
              </a:lnSpc>
              <a:spcBef>
                <a:spcPts val="0"/>
              </a:spcBef>
              <a:spcAft>
                <a:spcPts val="0"/>
              </a:spcAft>
              <a:buClr>
                <a:schemeClr val="lt2"/>
              </a:buClr>
              <a:buSzPts val="1200"/>
              <a:buFont typeface="Arial"/>
              <a:buNone/>
            </a:pPr>
            <a:r>
              <a:rPr b="1" i="0" lang="en" sz="1200" u="none" cap="none" strike="noStrike">
                <a:solidFill>
                  <a:schemeClr val="lt2"/>
                </a:solidFill>
                <a:latin typeface="Raleway Medium"/>
                <a:ea typeface="Raleway Medium"/>
                <a:cs typeface="Raleway Medium"/>
                <a:sym typeface="Raleway Medium"/>
              </a:rPr>
              <a:t>01</a:t>
            </a:r>
            <a:endParaRPr b="0" i="0" sz="500" u="none" cap="none" strike="noStrike">
              <a:solidFill>
                <a:srgbClr val="000000"/>
              </a:solidFill>
              <a:latin typeface="Arial"/>
              <a:ea typeface="Arial"/>
              <a:cs typeface="Arial"/>
              <a:sym typeface="Arial"/>
            </a:endParaRPr>
          </a:p>
        </p:txBody>
      </p:sp>
      <p:sp>
        <p:nvSpPr>
          <p:cNvPr id="1380" name="Google Shape;1380;p89"/>
          <p:cNvSpPr txBox="1"/>
          <p:nvPr/>
        </p:nvSpPr>
        <p:spPr>
          <a:xfrm>
            <a:off x="1291854" y="1902350"/>
            <a:ext cx="2034158" cy="431515"/>
          </a:xfrm>
          <a:prstGeom prst="rect">
            <a:avLst/>
          </a:prstGeom>
          <a:no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chemeClr val="lt2"/>
              </a:buClr>
              <a:buSzPts val="800"/>
              <a:buFont typeface="Arial"/>
              <a:buNone/>
            </a:pPr>
            <a:r>
              <a:rPr b="0" i="0" lang="en" sz="800" u="none" cap="none" strike="noStrike">
                <a:solidFill>
                  <a:schemeClr val="lt2"/>
                </a:solidFill>
                <a:latin typeface="Raleway Medium"/>
                <a:ea typeface="Raleway Medium"/>
                <a:cs typeface="Raleway Medium"/>
                <a:sym typeface="Raleway Medium"/>
              </a:rPr>
              <a:t>is simply dummy text of the printing and typesetting industry. Lorem Ipsum has been the industry's</a:t>
            </a:r>
            <a:endParaRPr b="0" i="0" sz="500" u="none" cap="none" strike="noStrike">
              <a:solidFill>
                <a:srgbClr val="000000"/>
              </a:solidFill>
              <a:latin typeface="Arial"/>
              <a:ea typeface="Arial"/>
              <a:cs typeface="Arial"/>
              <a:sym typeface="Arial"/>
            </a:endParaRPr>
          </a:p>
        </p:txBody>
      </p:sp>
      <p:sp>
        <p:nvSpPr>
          <p:cNvPr id="1381" name="Google Shape;1381;p89"/>
          <p:cNvSpPr txBox="1"/>
          <p:nvPr/>
        </p:nvSpPr>
        <p:spPr>
          <a:xfrm>
            <a:off x="1291854" y="2598406"/>
            <a:ext cx="2034158" cy="431515"/>
          </a:xfrm>
          <a:prstGeom prst="rect">
            <a:avLst/>
          </a:prstGeom>
          <a:no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chemeClr val="lt2"/>
              </a:buClr>
              <a:buSzPts val="800"/>
              <a:buFont typeface="Arial"/>
              <a:buNone/>
            </a:pPr>
            <a:r>
              <a:rPr b="0" i="0" lang="en" sz="800" u="none" cap="none" strike="noStrike">
                <a:solidFill>
                  <a:schemeClr val="lt2"/>
                </a:solidFill>
                <a:latin typeface="Raleway Medium"/>
                <a:ea typeface="Raleway Medium"/>
                <a:cs typeface="Raleway Medium"/>
                <a:sym typeface="Raleway Medium"/>
              </a:rPr>
              <a:t>is simply dummy text of the printing and typesetting industry. Lorem Ipsum has been the industry's</a:t>
            </a:r>
            <a:endParaRPr b="0" i="0" sz="500" u="none" cap="none" strike="noStrike">
              <a:solidFill>
                <a:srgbClr val="000000"/>
              </a:solidFill>
              <a:latin typeface="Arial"/>
              <a:ea typeface="Arial"/>
              <a:cs typeface="Arial"/>
              <a:sym typeface="Arial"/>
            </a:endParaRPr>
          </a:p>
        </p:txBody>
      </p:sp>
      <p:sp>
        <p:nvSpPr>
          <p:cNvPr id="1382" name="Google Shape;1382;p89"/>
          <p:cNvSpPr txBox="1"/>
          <p:nvPr/>
        </p:nvSpPr>
        <p:spPr>
          <a:xfrm>
            <a:off x="1291854" y="3334764"/>
            <a:ext cx="2034158" cy="431515"/>
          </a:xfrm>
          <a:prstGeom prst="rect">
            <a:avLst/>
          </a:prstGeom>
          <a:noFill/>
          <a:ln>
            <a:noFill/>
          </a:ln>
        </p:spPr>
        <p:txBody>
          <a:bodyPr anchorCtr="0" anchor="ctr" bIns="17150" lIns="34300" spcFirstLastPara="1" rIns="34300" wrap="square" tIns="17150">
            <a:noAutofit/>
          </a:bodyPr>
          <a:lstStyle/>
          <a:p>
            <a:pPr indent="0" lvl="0" marL="0" marR="0" rtl="0" algn="l">
              <a:lnSpc>
                <a:spcPct val="100000"/>
              </a:lnSpc>
              <a:spcBef>
                <a:spcPts val="0"/>
              </a:spcBef>
              <a:spcAft>
                <a:spcPts val="0"/>
              </a:spcAft>
              <a:buClr>
                <a:schemeClr val="lt2"/>
              </a:buClr>
              <a:buSzPts val="800"/>
              <a:buFont typeface="Arial"/>
              <a:buNone/>
            </a:pPr>
            <a:r>
              <a:rPr b="0" i="0" lang="en" sz="800" u="none" cap="none" strike="noStrike">
                <a:solidFill>
                  <a:schemeClr val="lt2"/>
                </a:solidFill>
                <a:latin typeface="Raleway Medium"/>
                <a:ea typeface="Raleway Medium"/>
                <a:cs typeface="Raleway Medium"/>
                <a:sym typeface="Raleway Medium"/>
              </a:rPr>
              <a:t>is simply dummy text of the printing and typesetting industry. Lorem Ipsum has been the industry's</a:t>
            </a:r>
            <a:endParaRPr b="0" i="0" sz="500" u="none" cap="none" strike="noStrike">
              <a:solidFill>
                <a:srgbClr val="000000"/>
              </a:solidFill>
              <a:latin typeface="Arial"/>
              <a:ea typeface="Arial"/>
              <a:cs typeface="Arial"/>
              <a:sym typeface="Arial"/>
            </a:endParaRPr>
          </a:p>
        </p:txBody>
      </p:sp>
      <p:sp>
        <p:nvSpPr>
          <p:cNvPr id="1383" name="Google Shape;1383;p89"/>
          <p:cNvSpPr txBox="1"/>
          <p:nvPr/>
        </p:nvSpPr>
        <p:spPr>
          <a:xfrm>
            <a:off x="3968201" y="2031313"/>
            <a:ext cx="254989" cy="216424"/>
          </a:xfrm>
          <a:prstGeom prst="rect">
            <a:avLst/>
          </a:prstGeom>
          <a:noFill/>
          <a:ln>
            <a:noFill/>
          </a:ln>
        </p:spPr>
        <p:txBody>
          <a:bodyPr anchorCtr="0" anchor="ctr" bIns="17150" lIns="34300" spcFirstLastPara="1" rIns="34300" wrap="square" tIns="17150">
            <a:noAutofit/>
          </a:bodyPr>
          <a:lstStyle/>
          <a:p>
            <a:pPr indent="0" lvl="0" marL="0" marR="0" rtl="0" algn="ctr">
              <a:lnSpc>
                <a:spcPct val="90000"/>
              </a:lnSpc>
              <a:spcBef>
                <a:spcPts val="0"/>
              </a:spcBef>
              <a:spcAft>
                <a:spcPts val="0"/>
              </a:spcAft>
              <a:buClr>
                <a:schemeClr val="lt2"/>
              </a:buClr>
              <a:buSzPts val="1200"/>
              <a:buFont typeface="Arial"/>
              <a:buNone/>
            </a:pPr>
            <a:r>
              <a:rPr b="1" i="0" lang="en" sz="1200" u="none" cap="none" strike="noStrike">
                <a:solidFill>
                  <a:schemeClr val="lt2"/>
                </a:solidFill>
                <a:latin typeface="Raleway Medium"/>
                <a:ea typeface="Raleway Medium"/>
                <a:cs typeface="Raleway Medium"/>
                <a:sym typeface="Raleway Medium"/>
              </a:rPr>
              <a:t>02</a:t>
            </a:r>
            <a:endParaRPr b="0" i="0" sz="500" u="none" cap="none" strike="noStrike">
              <a:solidFill>
                <a:srgbClr val="000000"/>
              </a:solidFill>
              <a:latin typeface="Arial"/>
              <a:ea typeface="Arial"/>
              <a:cs typeface="Arial"/>
              <a:sym typeface="Arial"/>
            </a:endParaRPr>
          </a:p>
        </p:txBody>
      </p:sp>
      <p:sp>
        <p:nvSpPr>
          <p:cNvPr id="1384" name="Google Shape;1384;p89"/>
          <p:cNvSpPr txBox="1"/>
          <p:nvPr/>
        </p:nvSpPr>
        <p:spPr>
          <a:xfrm>
            <a:off x="3310084" y="2705951"/>
            <a:ext cx="254989" cy="216424"/>
          </a:xfrm>
          <a:prstGeom prst="rect">
            <a:avLst/>
          </a:prstGeom>
          <a:noFill/>
          <a:ln>
            <a:noFill/>
          </a:ln>
        </p:spPr>
        <p:txBody>
          <a:bodyPr anchorCtr="0" anchor="ctr" bIns="17150" lIns="34300" spcFirstLastPara="1" rIns="34300" wrap="square" tIns="17150">
            <a:noAutofit/>
          </a:bodyPr>
          <a:lstStyle/>
          <a:p>
            <a:pPr indent="0" lvl="0" marL="0" marR="0" rtl="0" algn="ctr">
              <a:lnSpc>
                <a:spcPct val="90000"/>
              </a:lnSpc>
              <a:spcBef>
                <a:spcPts val="0"/>
              </a:spcBef>
              <a:spcAft>
                <a:spcPts val="0"/>
              </a:spcAft>
              <a:buClr>
                <a:schemeClr val="lt2"/>
              </a:buClr>
              <a:buSzPts val="1200"/>
              <a:buFont typeface="Arial"/>
              <a:buNone/>
            </a:pPr>
            <a:r>
              <a:rPr b="1" i="0" lang="en" sz="1200" u="none" cap="none" strike="noStrike">
                <a:solidFill>
                  <a:schemeClr val="lt2"/>
                </a:solidFill>
                <a:latin typeface="Raleway Medium"/>
                <a:ea typeface="Raleway Medium"/>
                <a:cs typeface="Raleway Medium"/>
                <a:sym typeface="Raleway Medium"/>
              </a:rPr>
              <a:t>03</a:t>
            </a:r>
            <a:endParaRPr b="0" i="0" sz="500" u="none" cap="none" strike="noStrike">
              <a:solidFill>
                <a:srgbClr val="000000"/>
              </a:solidFill>
              <a:latin typeface="Arial"/>
              <a:ea typeface="Arial"/>
              <a:cs typeface="Arial"/>
              <a:sym typeface="Arial"/>
            </a:endParaRPr>
          </a:p>
        </p:txBody>
      </p:sp>
      <p:sp>
        <p:nvSpPr>
          <p:cNvPr id="1385" name="Google Shape;1385;p89"/>
          <p:cNvSpPr txBox="1"/>
          <p:nvPr/>
        </p:nvSpPr>
        <p:spPr>
          <a:xfrm>
            <a:off x="3713212" y="3422157"/>
            <a:ext cx="254989" cy="216424"/>
          </a:xfrm>
          <a:prstGeom prst="rect">
            <a:avLst/>
          </a:prstGeom>
          <a:noFill/>
          <a:ln>
            <a:noFill/>
          </a:ln>
        </p:spPr>
        <p:txBody>
          <a:bodyPr anchorCtr="0" anchor="ctr" bIns="17150" lIns="34300" spcFirstLastPara="1" rIns="34300" wrap="square" tIns="17150">
            <a:noAutofit/>
          </a:bodyPr>
          <a:lstStyle/>
          <a:p>
            <a:pPr indent="0" lvl="0" marL="0" marR="0" rtl="0" algn="ctr">
              <a:lnSpc>
                <a:spcPct val="90000"/>
              </a:lnSpc>
              <a:spcBef>
                <a:spcPts val="0"/>
              </a:spcBef>
              <a:spcAft>
                <a:spcPts val="0"/>
              </a:spcAft>
              <a:buClr>
                <a:schemeClr val="lt2"/>
              </a:buClr>
              <a:buSzPts val="1200"/>
              <a:buFont typeface="Arial"/>
              <a:buNone/>
            </a:pPr>
            <a:r>
              <a:rPr b="1" i="0" lang="en" sz="1200" u="none" cap="none" strike="noStrike">
                <a:solidFill>
                  <a:schemeClr val="lt2"/>
                </a:solidFill>
                <a:latin typeface="Raleway Medium"/>
                <a:ea typeface="Raleway Medium"/>
                <a:cs typeface="Raleway Medium"/>
                <a:sym typeface="Raleway Medium"/>
              </a:rPr>
              <a:t>04</a:t>
            </a:r>
            <a:endParaRPr b="0" i="0" sz="500" u="none" cap="none" strike="noStrike">
              <a:solidFill>
                <a:srgbClr val="000000"/>
              </a:solidFill>
              <a:latin typeface="Arial"/>
              <a:ea typeface="Arial"/>
              <a:cs typeface="Arial"/>
              <a:sym typeface="Arial"/>
            </a:endParaRPr>
          </a:p>
        </p:txBody>
      </p:sp>
      <p:sp>
        <p:nvSpPr>
          <p:cNvPr id="1386" name="Google Shape;1386;p89"/>
          <p:cNvSpPr txBox="1"/>
          <p:nvPr/>
        </p:nvSpPr>
        <p:spPr>
          <a:xfrm>
            <a:off x="7141164" y="3026961"/>
            <a:ext cx="1120280" cy="27698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dk2"/>
                </a:solidFill>
                <a:latin typeface="Raleway SemiBold"/>
                <a:ea typeface="Raleway SemiBold"/>
                <a:cs typeface="Raleway SemiBold"/>
                <a:sym typeface="Raleway SemiBold"/>
              </a:rPr>
              <a:t>Social Media</a:t>
            </a:r>
            <a:endParaRPr b="0" i="0" sz="500" u="none" cap="none" strike="noStrike">
              <a:solidFill>
                <a:srgbClr val="000000"/>
              </a:solidFill>
              <a:latin typeface="Arial"/>
              <a:ea typeface="Arial"/>
              <a:cs typeface="Arial"/>
              <a:sym typeface="Arial"/>
            </a:endParaRPr>
          </a:p>
        </p:txBody>
      </p:sp>
      <p:sp>
        <p:nvSpPr>
          <p:cNvPr id="1387" name="Google Shape;1387;p89"/>
          <p:cNvSpPr txBox="1"/>
          <p:nvPr/>
        </p:nvSpPr>
        <p:spPr>
          <a:xfrm>
            <a:off x="6782382" y="3276948"/>
            <a:ext cx="1837841" cy="450123"/>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Lato Light"/>
                <a:ea typeface="Lato Light"/>
                <a:cs typeface="Lato Light"/>
                <a:sym typeface="Lato Light"/>
              </a:rPr>
              <a:t>Curabitur elementum posuere pretium. Quisque nibh dolor, dignissim ac dignissim ut, luctus</a:t>
            </a:r>
            <a:endParaRPr b="0" i="0" sz="500" u="none" cap="none" strike="noStrike">
              <a:solidFill>
                <a:srgbClr val="000000"/>
              </a:solidFill>
              <a:latin typeface="Arial"/>
              <a:ea typeface="Arial"/>
              <a:cs typeface="Arial"/>
              <a:sym typeface="Arial"/>
            </a:endParaRPr>
          </a:p>
        </p:txBody>
      </p:sp>
      <p:sp>
        <p:nvSpPr>
          <p:cNvPr id="1388" name="Google Shape;1388;p89"/>
          <p:cNvSpPr txBox="1"/>
          <p:nvPr/>
        </p:nvSpPr>
        <p:spPr>
          <a:xfrm>
            <a:off x="4811937" y="2074022"/>
            <a:ext cx="1837841" cy="450123"/>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Lato Light"/>
                <a:ea typeface="Lato Light"/>
                <a:cs typeface="Lato Light"/>
                <a:sym typeface="Lato Light"/>
              </a:rPr>
              <a:t>Curabitur elementum posuere pretium. Quisque nibh dolor, dignissim ac dignissim ut, luctus</a:t>
            </a:r>
            <a:endParaRPr b="0" i="0" sz="500" u="none" cap="none" strike="noStrike">
              <a:solidFill>
                <a:srgbClr val="000000"/>
              </a:solidFill>
              <a:latin typeface="Arial"/>
              <a:ea typeface="Arial"/>
              <a:cs typeface="Arial"/>
              <a:sym typeface="Arial"/>
            </a:endParaRPr>
          </a:p>
        </p:txBody>
      </p:sp>
      <p:sp>
        <p:nvSpPr>
          <p:cNvPr id="1389" name="Google Shape;1389;p89"/>
          <p:cNvSpPr txBox="1"/>
          <p:nvPr/>
        </p:nvSpPr>
        <p:spPr>
          <a:xfrm>
            <a:off x="6780394" y="2070342"/>
            <a:ext cx="1837841" cy="450123"/>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Lato Light"/>
                <a:ea typeface="Lato Light"/>
                <a:cs typeface="Lato Light"/>
                <a:sym typeface="Lato Light"/>
              </a:rPr>
              <a:t>Curabitur elementum posuere pretium. Quisque nibh dolor, dignissim ac dignissim ut, luctus</a:t>
            </a:r>
            <a:endParaRPr b="0" i="0" sz="500" u="none" cap="none" strike="noStrike">
              <a:solidFill>
                <a:srgbClr val="000000"/>
              </a:solidFill>
              <a:latin typeface="Arial"/>
              <a:ea typeface="Arial"/>
              <a:cs typeface="Arial"/>
              <a:sym typeface="Arial"/>
            </a:endParaRPr>
          </a:p>
        </p:txBody>
      </p:sp>
      <p:sp>
        <p:nvSpPr>
          <p:cNvPr id="1390" name="Google Shape;1390;p89"/>
          <p:cNvSpPr txBox="1"/>
          <p:nvPr/>
        </p:nvSpPr>
        <p:spPr>
          <a:xfrm>
            <a:off x="5219987" y="3030843"/>
            <a:ext cx="1021745" cy="27698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dk2"/>
                </a:solidFill>
                <a:latin typeface="Raleway SemiBold"/>
                <a:ea typeface="Raleway SemiBold"/>
                <a:cs typeface="Raleway SemiBold"/>
                <a:sym typeface="Raleway SemiBold"/>
              </a:rPr>
              <a:t>Technology</a:t>
            </a:r>
            <a:endParaRPr b="0" i="0" sz="500" u="none" cap="none" strike="noStrike">
              <a:solidFill>
                <a:srgbClr val="000000"/>
              </a:solidFill>
              <a:latin typeface="Arial"/>
              <a:ea typeface="Arial"/>
              <a:cs typeface="Arial"/>
              <a:sym typeface="Arial"/>
            </a:endParaRPr>
          </a:p>
        </p:txBody>
      </p:sp>
      <p:sp>
        <p:nvSpPr>
          <p:cNvPr id="1391" name="Google Shape;1391;p89"/>
          <p:cNvSpPr txBox="1"/>
          <p:nvPr/>
        </p:nvSpPr>
        <p:spPr>
          <a:xfrm>
            <a:off x="4811937" y="3280830"/>
            <a:ext cx="1837841" cy="450123"/>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Lato Light"/>
                <a:ea typeface="Lato Light"/>
                <a:cs typeface="Lato Light"/>
                <a:sym typeface="Lato Light"/>
              </a:rPr>
              <a:t>Curabitur elementum posuere pretium. Quisque nibh dolor, dignissim ac dignissim ut, luctus</a:t>
            </a:r>
            <a:endParaRPr b="0" i="0" sz="500" u="none" cap="none" strike="noStrike">
              <a:solidFill>
                <a:srgbClr val="000000"/>
              </a:solidFill>
              <a:latin typeface="Arial"/>
              <a:ea typeface="Arial"/>
              <a:cs typeface="Arial"/>
              <a:sym typeface="Arial"/>
            </a:endParaRPr>
          </a:p>
        </p:txBody>
      </p:sp>
      <p:sp>
        <p:nvSpPr>
          <p:cNvPr id="1392" name="Google Shape;1392;p89"/>
          <p:cNvSpPr/>
          <p:nvPr/>
        </p:nvSpPr>
        <p:spPr>
          <a:xfrm>
            <a:off x="5595779" y="1502096"/>
            <a:ext cx="370288" cy="370288"/>
          </a:xfrm>
          <a:custGeom>
            <a:rect b="b" l="l" r="r" t="t"/>
            <a:pathLst>
              <a:path extrusionOk="0" h="21579" w="21600">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Gill Sans"/>
              <a:ea typeface="Gill Sans"/>
              <a:cs typeface="Gill Sans"/>
              <a:sym typeface="Gill Sans"/>
            </a:endParaRPr>
          </a:p>
        </p:txBody>
      </p:sp>
      <p:sp>
        <p:nvSpPr>
          <p:cNvPr id="1393" name="Google Shape;1393;p89"/>
          <p:cNvSpPr txBox="1"/>
          <p:nvPr/>
        </p:nvSpPr>
        <p:spPr>
          <a:xfrm>
            <a:off x="7317661" y="1835131"/>
            <a:ext cx="750571" cy="27698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dk2"/>
                </a:solidFill>
                <a:latin typeface="Raleway SemiBold"/>
                <a:ea typeface="Raleway SemiBold"/>
                <a:cs typeface="Raleway SemiBold"/>
                <a:sym typeface="Raleway SemiBold"/>
              </a:rPr>
              <a:t>Pacman</a:t>
            </a:r>
            <a:endParaRPr b="0" i="0" sz="500" u="none" cap="none" strike="noStrike">
              <a:solidFill>
                <a:srgbClr val="000000"/>
              </a:solidFill>
              <a:latin typeface="Arial"/>
              <a:ea typeface="Arial"/>
              <a:cs typeface="Arial"/>
              <a:sym typeface="Arial"/>
            </a:endParaRPr>
          </a:p>
        </p:txBody>
      </p:sp>
      <p:sp>
        <p:nvSpPr>
          <p:cNvPr id="1394" name="Google Shape;1394;p89"/>
          <p:cNvSpPr txBox="1"/>
          <p:nvPr/>
        </p:nvSpPr>
        <p:spPr>
          <a:xfrm>
            <a:off x="5203489" y="1839013"/>
            <a:ext cx="1038027" cy="27698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chemeClr val="dk2"/>
                </a:solidFill>
                <a:latin typeface="Raleway SemiBold"/>
                <a:ea typeface="Raleway SemiBold"/>
                <a:cs typeface="Raleway SemiBold"/>
                <a:sym typeface="Raleway SemiBold"/>
              </a:rPr>
              <a:t>Advertising</a:t>
            </a:r>
            <a:endParaRPr b="0" i="0" sz="500" u="none" cap="none" strike="noStrike">
              <a:solidFill>
                <a:srgbClr val="000000"/>
              </a:solidFill>
              <a:latin typeface="Arial"/>
              <a:ea typeface="Arial"/>
              <a:cs typeface="Arial"/>
              <a:sym typeface="Arial"/>
            </a:endParaRPr>
          </a:p>
        </p:txBody>
      </p:sp>
      <p:sp>
        <p:nvSpPr>
          <p:cNvPr id="1395" name="Google Shape;1395;p89"/>
          <p:cNvSpPr/>
          <p:nvPr/>
        </p:nvSpPr>
        <p:spPr>
          <a:xfrm>
            <a:off x="7539412" y="1561258"/>
            <a:ext cx="281528" cy="302999"/>
          </a:xfrm>
          <a:custGeom>
            <a:rect b="b" l="l" r="r" t="t"/>
            <a:pathLst>
              <a:path extrusionOk="0" h="561" w="520">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accent2"/>
          </a:solidFill>
          <a:ln>
            <a:noFill/>
          </a:ln>
        </p:spPr>
        <p:txBody>
          <a:bodyPr anchorCtr="0" anchor="ctr" bIns="28575" lIns="57150" spcFirstLastPara="1" rIns="57150" wrap="square" tIns="285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1396" name="Google Shape;1396;p89"/>
          <p:cNvSpPr/>
          <p:nvPr/>
        </p:nvSpPr>
        <p:spPr>
          <a:xfrm>
            <a:off x="5572121" y="2700490"/>
            <a:ext cx="331121" cy="353382"/>
          </a:xfrm>
          <a:custGeom>
            <a:rect b="b" l="l" r="r" t="t"/>
            <a:pathLst>
              <a:path extrusionOk="0" h="561" w="526">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accent2"/>
          </a:solidFill>
          <a:ln>
            <a:noFill/>
          </a:ln>
        </p:spPr>
        <p:txBody>
          <a:bodyPr anchorCtr="0" anchor="ctr" bIns="28575" lIns="57150" spcFirstLastPara="1" rIns="57150" wrap="square" tIns="285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grpSp>
        <p:nvGrpSpPr>
          <p:cNvPr id="1397" name="Google Shape;1397;p89"/>
          <p:cNvGrpSpPr/>
          <p:nvPr/>
        </p:nvGrpSpPr>
        <p:grpSpPr>
          <a:xfrm>
            <a:off x="7499012" y="2704345"/>
            <a:ext cx="404049" cy="359856"/>
            <a:chOff x="2361120" y="9610894"/>
            <a:chExt cx="559844" cy="498742"/>
          </a:xfrm>
        </p:grpSpPr>
        <p:sp>
          <p:nvSpPr>
            <p:cNvPr id="1398" name="Google Shape;1398;p89"/>
            <p:cNvSpPr/>
            <p:nvPr/>
          </p:nvSpPr>
          <p:spPr>
            <a:xfrm>
              <a:off x="2505456" y="9698394"/>
              <a:ext cx="415508" cy="411242"/>
            </a:xfrm>
            <a:custGeom>
              <a:rect b="b" l="l" r="r" t="t"/>
              <a:pathLst>
                <a:path extrusionOk="0" h="415" w="421">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solidFill>
              <a:schemeClr val="accent2"/>
            </a:solidFill>
            <a:ln>
              <a:noFill/>
            </a:ln>
          </p:spPr>
          <p:txBody>
            <a:bodyPr anchorCtr="0" anchor="ctr" bIns="28575" lIns="57150" spcFirstLastPara="1" rIns="57150" wrap="square" tIns="285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1399" name="Google Shape;1399;p89"/>
            <p:cNvSpPr/>
            <p:nvPr/>
          </p:nvSpPr>
          <p:spPr>
            <a:xfrm>
              <a:off x="2361120" y="9610894"/>
              <a:ext cx="450501" cy="393743"/>
            </a:xfrm>
            <a:custGeom>
              <a:rect b="b" l="l" r="r" t="t"/>
              <a:pathLst>
                <a:path extrusionOk="0" h="397" w="456">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solidFill>
              <a:schemeClr val="accent2"/>
            </a:solidFill>
            <a:ln>
              <a:noFill/>
            </a:ln>
          </p:spPr>
          <p:txBody>
            <a:bodyPr anchorCtr="0" anchor="ctr" bIns="28575" lIns="57150" spcFirstLastPara="1" rIns="57150" wrap="square" tIns="285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grpSp>
      <p:sp>
        <p:nvSpPr>
          <p:cNvPr id="1400" name="Google Shape;1400;p89"/>
          <p:cNvSpPr/>
          <p:nvPr/>
        </p:nvSpPr>
        <p:spPr>
          <a:xfrm>
            <a:off x="231625" y="1078597"/>
            <a:ext cx="370288" cy="370288"/>
          </a:xfrm>
          <a:custGeom>
            <a:rect b="b" l="l" r="r" t="t"/>
            <a:pathLst>
              <a:path extrusionOk="0" h="21579" w="21600">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lt2"/>
          </a:solid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Gill Sans"/>
              <a:ea typeface="Gill Sans"/>
              <a:cs typeface="Gill Sans"/>
              <a:sym typeface="Gill Sans"/>
            </a:endParaRPr>
          </a:p>
        </p:txBody>
      </p:sp>
      <p:sp>
        <p:nvSpPr>
          <p:cNvPr id="1401" name="Google Shape;1401;p89"/>
          <p:cNvSpPr/>
          <p:nvPr/>
        </p:nvSpPr>
        <p:spPr>
          <a:xfrm>
            <a:off x="276004" y="1944739"/>
            <a:ext cx="281528" cy="302999"/>
          </a:xfrm>
          <a:custGeom>
            <a:rect b="b" l="l" r="r" t="t"/>
            <a:pathLst>
              <a:path extrusionOk="0" h="561" w="520">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lt2"/>
          </a:solidFill>
          <a:ln>
            <a:noFill/>
          </a:ln>
        </p:spPr>
        <p:txBody>
          <a:bodyPr anchorCtr="0" anchor="ctr" bIns="28575" lIns="57150" spcFirstLastPara="1" rIns="57150" wrap="square" tIns="285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1402" name="Google Shape;1402;p89"/>
          <p:cNvSpPr/>
          <p:nvPr/>
        </p:nvSpPr>
        <p:spPr>
          <a:xfrm>
            <a:off x="251208" y="2743592"/>
            <a:ext cx="331121" cy="353382"/>
          </a:xfrm>
          <a:custGeom>
            <a:rect b="b" l="l" r="r" t="t"/>
            <a:pathLst>
              <a:path extrusionOk="0" h="561" w="526">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lt2"/>
          </a:solidFill>
          <a:ln>
            <a:noFill/>
          </a:ln>
        </p:spPr>
        <p:txBody>
          <a:bodyPr anchorCtr="0" anchor="ctr" bIns="28575" lIns="57150" spcFirstLastPara="1" rIns="57150" wrap="square" tIns="285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grpSp>
        <p:nvGrpSpPr>
          <p:cNvPr id="1403" name="Google Shape;1403;p89"/>
          <p:cNvGrpSpPr/>
          <p:nvPr/>
        </p:nvGrpSpPr>
        <p:grpSpPr>
          <a:xfrm>
            <a:off x="214744" y="3592827"/>
            <a:ext cx="404049" cy="359856"/>
            <a:chOff x="2361120" y="9610894"/>
            <a:chExt cx="559844" cy="498742"/>
          </a:xfrm>
        </p:grpSpPr>
        <p:sp>
          <p:nvSpPr>
            <p:cNvPr id="1404" name="Google Shape;1404;p89"/>
            <p:cNvSpPr/>
            <p:nvPr/>
          </p:nvSpPr>
          <p:spPr>
            <a:xfrm>
              <a:off x="2505456" y="9698394"/>
              <a:ext cx="415508" cy="411242"/>
            </a:xfrm>
            <a:custGeom>
              <a:rect b="b" l="l" r="r" t="t"/>
              <a:pathLst>
                <a:path extrusionOk="0" h="415" w="421">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solidFill>
              <a:schemeClr val="lt2"/>
            </a:solidFill>
            <a:ln>
              <a:noFill/>
            </a:ln>
          </p:spPr>
          <p:txBody>
            <a:bodyPr anchorCtr="0" anchor="ctr" bIns="28575" lIns="57150" spcFirstLastPara="1" rIns="57150" wrap="square" tIns="285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sp>
          <p:nvSpPr>
            <p:cNvPr id="1405" name="Google Shape;1405;p89"/>
            <p:cNvSpPr/>
            <p:nvPr/>
          </p:nvSpPr>
          <p:spPr>
            <a:xfrm>
              <a:off x="2361120" y="9610894"/>
              <a:ext cx="450501" cy="393743"/>
            </a:xfrm>
            <a:custGeom>
              <a:rect b="b" l="l" r="r" t="t"/>
              <a:pathLst>
                <a:path extrusionOk="0" h="397" w="456">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solidFill>
              <a:schemeClr val="lt2"/>
            </a:solidFill>
            <a:ln>
              <a:noFill/>
            </a:ln>
          </p:spPr>
          <p:txBody>
            <a:bodyPr anchorCtr="0" anchor="ctr" bIns="28575" lIns="57150" spcFirstLastPara="1" rIns="57150" wrap="square" tIns="285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Lato Light"/>
                <a:ea typeface="Lato Light"/>
                <a:cs typeface="Lato Light"/>
                <a:sym typeface="Lato Light"/>
              </a:endParaRPr>
            </a:p>
          </p:txBody>
        </p:sp>
      </p:grpSp>
      <p:sp>
        <p:nvSpPr>
          <p:cNvPr id="1406" name="Google Shape;1406;p89"/>
          <p:cNvSpPr txBox="1"/>
          <p:nvPr>
            <p:ph idx="12" type="sldNum"/>
          </p:nvPr>
        </p:nvSpPr>
        <p:spPr>
          <a:xfrm>
            <a:off x="113541" y="4767263"/>
            <a:ext cx="3086100" cy="273844"/>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700"/>
              <a:buFont typeface="Arial"/>
              <a:buNone/>
            </a:pPr>
            <a:fld id="{00000000-1234-1234-1234-123412341234}" type="slidenum">
              <a:rPr b="0" i="0" lang="en" sz="700" u="none" cap="none" strike="noStrike">
                <a:solidFill>
                  <a:schemeClr val="dk1"/>
                </a:solidFill>
                <a:latin typeface="Raleway Medium"/>
                <a:ea typeface="Raleway Medium"/>
                <a:cs typeface="Raleway Medium"/>
                <a:sym typeface="Raleway Medium"/>
              </a:rPr>
              <a:t>‹#›</a:t>
            </a:fld>
            <a:endParaRPr b="0" i="0" sz="700" u="none" cap="none" strike="noStrike">
              <a:solidFill>
                <a:schemeClr val="dk1"/>
              </a:solidFill>
              <a:latin typeface="Raleway Medium"/>
              <a:ea typeface="Raleway Medium"/>
              <a:cs typeface="Raleway Medium"/>
              <a:sym typeface="Raleway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500"/>
                                        <p:tgtEl>
                                          <p:spTgt spid="1392"/>
                                        </p:tgtEl>
                                        <p:attrNameLst>
                                          <p:attrName>ppt_w</p:attrName>
                                        </p:attrNameLst>
                                      </p:cBhvr>
                                      <p:tavLst>
                                        <p:tav fmla="" tm="0">
                                          <p:val>
                                            <p:strVal val="0"/>
                                          </p:val>
                                        </p:tav>
                                        <p:tav fmla="" tm="100000">
                                          <p:val>
                                            <p:strVal val="#ppt_w"/>
                                          </p:val>
                                        </p:tav>
                                      </p:tavLst>
                                    </p:anim>
                                    <p:anim calcmode="lin" valueType="num">
                                      <p:cBhvr additive="base">
                                        <p:cTn dur="500"/>
                                        <p:tgtEl>
                                          <p:spTgt spid="13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500"/>
                                        <p:tgtEl>
                                          <p:spTgt spid="1394"/>
                                        </p:tgtEl>
                                        <p:attrNameLst>
                                          <p:attrName>ppt_w</p:attrName>
                                        </p:attrNameLst>
                                      </p:cBhvr>
                                      <p:tavLst>
                                        <p:tav fmla="" tm="0">
                                          <p:val>
                                            <p:strVal val="0"/>
                                          </p:val>
                                        </p:tav>
                                        <p:tav fmla="" tm="100000">
                                          <p:val>
                                            <p:strVal val="#ppt_w"/>
                                          </p:val>
                                        </p:tav>
                                      </p:tavLst>
                                    </p:anim>
                                    <p:anim calcmode="lin" valueType="num">
                                      <p:cBhvr additive="base">
                                        <p:cTn dur="500"/>
                                        <p:tgtEl>
                                          <p:spTgt spid="13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88"/>
                                        </p:tgtEl>
                                        <p:attrNameLst>
                                          <p:attrName>style.visibility</p:attrName>
                                        </p:attrNameLst>
                                      </p:cBhvr>
                                      <p:to>
                                        <p:strVal val="visible"/>
                                      </p:to>
                                    </p:set>
                                    <p:anim calcmode="lin" valueType="num">
                                      <p:cBhvr additive="base">
                                        <p:cTn dur="500"/>
                                        <p:tgtEl>
                                          <p:spTgt spid="1388"/>
                                        </p:tgtEl>
                                        <p:attrNameLst>
                                          <p:attrName>ppt_w</p:attrName>
                                        </p:attrNameLst>
                                      </p:cBhvr>
                                      <p:tavLst>
                                        <p:tav fmla="" tm="0">
                                          <p:val>
                                            <p:strVal val="0"/>
                                          </p:val>
                                        </p:tav>
                                        <p:tav fmla="" tm="100000">
                                          <p:val>
                                            <p:strVal val="#ppt_w"/>
                                          </p:val>
                                        </p:tav>
                                      </p:tavLst>
                                    </p:anim>
                                    <p:anim calcmode="lin" valueType="num">
                                      <p:cBhvr additive="base">
                                        <p:cTn dur="500"/>
                                        <p:tgtEl>
                                          <p:spTgt spid="138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500"/>
                                        <p:tgtEl>
                                          <p:spTgt spid="1395"/>
                                        </p:tgtEl>
                                        <p:attrNameLst>
                                          <p:attrName>ppt_w</p:attrName>
                                        </p:attrNameLst>
                                      </p:cBhvr>
                                      <p:tavLst>
                                        <p:tav fmla="" tm="0">
                                          <p:val>
                                            <p:strVal val="0"/>
                                          </p:val>
                                        </p:tav>
                                        <p:tav fmla="" tm="100000">
                                          <p:val>
                                            <p:strVal val="#ppt_w"/>
                                          </p:val>
                                        </p:tav>
                                      </p:tavLst>
                                    </p:anim>
                                    <p:anim calcmode="lin" valueType="num">
                                      <p:cBhvr additive="base">
                                        <p:cTn dur="500"/>
                                        <p:tgtEl>
                                          <p:spTgt spid="13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500"/>
                                        <p:tgtEl>
                                          <p:spTgt spid="1393"/>
                                        </p:tgtEl>
                                        <p:attrNameLst>
                                          <p:attrName>ppt_w</p:attrName>
                                        </p:attrNameLst>
                                      </p:cBhvr>
                                      <p:tavLst>
                                        <p:tav fmla="" tm="0">
                                          <p:val>
                                            <p:strVal val="0"/>
                                          </p:val>
                                        </p:tav>
                                        <p:tav fmla="" tm="100000">
                                          <p:val>
                                            <p:strVal val="#ppt_w"/>
                                          </p:val>
                                        </p:tav>
                                      </p:tavLst>
                                    </p:anim>
                                    <p:anim calcmode="lin" valueType="num">
                                      <p:cBhvr additive="base">
                                        <p:cTn dur="500"/>
                                        <p:tgtEl>
                                          <p:spTgt spid="13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89"/>
                                        </p:tgtEl>
                                        <p:attrNameLst>
                                          <p:attrName>style.visibility</p:attrName>
                                        </p:attrNameLst>
                                      </p:cBhvr>
                                      <p:to>
                                        <p:strVal val="visible"/>
                                      </p:to>
                                    </p:set>
                                    <p:anim calcmode="lin" valueType="num">
                                      <p:cBhvr additive="base">
                                        <p:cTn dur="500"/>
                                        <p:tgtEl>
                                          <p:spTgt spid="1389"/>
                                        </p:tgtEl>
                                        <p:attrNameLst>
                                          <p:attrName>ppt_w</p:attrName>
                                        </p:attrNameLst>
                                      </p:cBhvr>
                                      <p:tavLst>
                                        <p:tav fmla="" tm="0">
                                          <p:val>
                                            <p:strVal val="0"/>
                                          </p:val>
                                        </p:tav>
                                        <p:tav fmla="" tm="100000">
                                          <p:val>
                                            <p:strVal val="#ppt_w"/>
                                          </p:val>
                                        </p:tav>
                                      </p:tavLst>
                                    </p:anim>
                                    <p:anim calcmode="lin" valueType="num">
                                      <p:cBhvr additive="base">
                                        <p:cTn dur="500"/>
                                        <p:tgtEl>
                                          <p:spTgt spid="138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396"/>
                                        </p:tgtEl>
                                        <p:attrNameLst>
                                          <p:attrName>style.visibility</p:attrName>
                                        </p:attrNameLst>
                                      </p:cBhvr>
                                      <p:to>
                                        <p:strVal val="visible"/>
                                      </p:to>
                                    </p:set>
                                    <p:anim calcmode="lin" valueType="num">
                                      <p:cBhvr additive="base">
                                        <p:cTn dur="500"/>
                                        <p:tgtEl>
                                          <p:spTgt spid="1396"/>
                                        </p:tgtEl>
                                        <p:attrNameLst>
                                          <p:attrName>ppt_w</p:attrName>
                                        </p:attrNameLst>
                                      </p:cBhvr>
                                      <p:tavLst>
                                        <p:tav fmla="" tm="0">
                                          <p:val>
                                            <p:strVal val="0"/>
                                          </p:val>
                                        </p:tav>
                                        <p:tav fmla="" tm="100000">
                                          <p:val>
                                            <p:strVal val="#ppt_w"/>
                                          </p:val>
                                        </p:tav>
                                      </p:tavLst>
                                    </p:anim>
                                    <p:anim calcmode="lin" valueType="num">
                                      <p:cBhvr additive="base">
                                        <p:cTn dur="500"/>
                                        <p:tgtEl>
                                          <p:spTgt spid="139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500"/>
                                        <p:tgtEl>
                                          <p:spTgt spid="1390"/>
                                        </p:tgtEl>
                                        <p:attrNameLst>
                                          <p:attrName>ppt_w</p:attrName>
                                        </p:attrNameLst>
                                      </p:cBhvr>
                                      <p:tavLst>
                                        <p:tav fmla="" tm="0">
                                          <p:val>
                                            <p:strVal val="0"/>
                                          </p:val>
                                        </p:tav>
                                        <p:tav fmla="" tm="100000">
                                          <p:val>
                                            <p:strVal val="#ppt_w"/>
                                          </p:val>
                                        </p:tav>
                                      </p:tavLst>
                                    </p:anim>
                                    <p:anim calcmode="lin" valueType="num">
                                      <p:cBhvr additive="base">
                                        <p:cTn dur="500"/>
                                        <p:tgtEl>
                                          <p:spTgt spid="13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500"/>
                                        <p:tgtEl>
                                          <p:spTgt spid="1391"/>
                                        </p:tgtEl>
                                        <p:attrNameLst>
                                          <p:attrName>ppt_w</p:attrName>
                                        </p:attrNameLst>
                                      </p:cBhvr>
                                      <p:tavLst>
                                        <p:tav fmla="" tm="0">
                                          <p:val>
                                            <p:strVal val="0"/>
                                          </p:val>
                                        </p:tav>
                                        <p:tav fmla="" tm="100000">
                                          <p:val>
                                            <p:strVal val="#ppt_w"/>
                                          </p:val>
                                        </p:tav>
                                      </p:tavLst>
                                    </p:anim>
                                    <p:anim calcmode="lin" valueType="num">
                                      <p:cBhvr additive="base">
                                        <p:cTn dur="500"/>
                                        <p:tgtEl>
                                          <p:spTgt spid="1391"/>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397"/>
                                        </p:tgtEl>
                                        <p:attrNameLst>
                                          <p:attrName>style.visibility</p:attrName>
                                        </p:attrNameLst>
                                      </p:cBhvr>
                                      <p:to>
                                        <p:strVal val="visible"/>
                                      </p:to>
                                    </p:set>
                                    <p:anim calcmode="lin" valueType="num">
                                      <p:cBhvr additive="base">
                                        <p:cTn dur="500"/>
                                        <p:tgtEl>
                                          <p:spTgt spid="1397"/>
                                        </p:tgtEl>
                                        <p:attrNameLst>
                                          <p:attrName>ppt_w</p:attrName>
                                        </p:attrNameLst>
                                      </p:cBhvr>
                                      <p:tavLst>
                                        <p:tav fmla="" tm="0">
                                          <p:val>
                                            <p:strVal val="0"/>
                                          </p:val>
                                        </p:tav>
                                        <p:tav fmla="" tm="100000">
                                          <p:val>
                                            <p:strVal val="#ppt_w"/>
                                          </p:val>
                                        </p:tav>
                                      </p:tavLst>
                                    </p:anim>
                                    <p:anim calcmode="lin" valueType="num">
                                      <p:cBhvr additive="base">
                                        <p:cTn dur="500"/>
                                        <p:tgtEl>
                                          <p:spTgt spid="13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500"/>
                                        <p:tgtEl>
                                          <p:spTgt spid="1386"/>
                                        </p:tgtEl>
                                        <p:attrNameLst>
                                          <p:attrName>ppt_w</p:attrName>
                                        </p:attrNameLst>
                                      </p:cBhvr>
                                      <p:tavLst>
                                        <p:tav fmla="" tm="0">
                                          <p:val>
                                            <p:strVal val="0"/>
                                          </p:val>
                                        </p:tav>
                                        <p:tav fmla="" tm="100000">
                                          <p:val>
                                            <p:strVal val="#ppt_w"/>
                                          </p:val>
                                        </p:tav>
                                      </p:tavLst>
                                    </p:anim>
                                    <p:anim calcmode="lin" valueType="num">
                                      <p:cBhvr additive="base">
                                        <p:cTn dur="500"/>
                                        <p:tgtEl>
                                          <p:spTgt spid="138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500"/>
                                        <p:tgtEl>
                                          <p:spTgt spid="1387"/>
                                        </p:tgtEl>
                                        <p:attrNameLst>
                                          <p:attrName>ppt_w</p:attrName>
                                        </p:attrNameLst>
                                      </p:cBhvr>
                                      <p:tavLst>
                                        <p:tav fmla="" tm="0">
                                          <p:val>
                                            <p:strVal val="0"/>
                                          </p:val>
                                        </p:tav>
                                        <p:tav fmla="" tm="100000">
                                          <p:val>
                                            <p:strVal val="#ppt_w"/>
                                          </p:val>
                                        </p:tav>
                                      </p:tavLst>
                                    </p:anim>
                                    <p:anim calcmode="lin" valueType="num">
                                      <p:cBhvr additive="base">
                                        <p:cTn dur="500"/>
                                        <p:tgtEl>
                                          <p:spTgt spid="1387"/>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400"/>
                                        </p:tgtEl>
                                        <p:attrNameLst>
                                          <p:attrName>style.visibility</p:attrName>
                                        </p:attrNameLst>
                                      </p:cBhvr>
                                      <p:to>
                                        <p:strVal val="visible"/>
                                      </p:to>
                                    </p:set>
                                    <p:anim calcmode="lin" valueType="num">
                                      <p:cBhvr additive="base">
                                        <p:cTn dur="500"/>
                                        <p:tgtEl>
                                          <p:spTgt spid="1400"/>
                                        </p:tgtEl>
                                        <p:attrNameLst>
                                          <p:attrName>ppt_w</p:attrName>
                                        </p:attrNameLst>
                                      </p:cBhvr>
                                      <p:tavLst>
                                        <p:tav fmla="" tm="0">
                                          <p:val>
                                            <p:strVal val="0"/>
                                          </p:val>
                                        </p:tav>
                                        <p:tav fmla="" tm="100000">
                                          <p:val>
                                            <p:strVal val="#ppt_w"/>
                                          </p:val>
                                        </p:tav>
                                      </p:tavLst>
                                    </p:anim>
                                    <p:anim calcmode="lin" valueType="num">
                                      <p:cBhvr additive="base">
                                        <p:cTn dur="500"/>
                                        <p:tgtEl>
                                          <p:spTgt spid="1400"/>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401"/>
                                        </p:tgtEl>
                                        <p:attrNameLst>
                                          <p:attrName>style.visibility</p:attrName>
                                        </p:attrNameLst>
                                      </p:cBhvr>
                                      <p:to>
                                        <p:strVal val="visible"/>
                                      </p:to>
                                    </p:set>
                                    <p:anim calcmode="lin" valueType="num">
                                      <p:cBhvr additive="base">
                                        <p:cTn dur="500"/>
                                        <p:tgtEl>
                                          <p:spTgt spid="1401"/>
                                        </p:tgtEl>
                                        <p:attrNameLst>
                                          <p:attrName>ppt_w</p:attrName>
                                        </p:attrNameLst>
                                      </p:cBhvr>
                                      <p:tavLst>
                                        <p:tav fmla="" tm="0">
                                          <p:val>
                                            <p:strVal val="0"/>
                                          </p:val>
                                        </p:tav>
                                        <p:tav fmla="" tm="100000">
                                          <p:val>
                                            <p:strVal val="#ppt_w"/>
                                          </p:val>
                                        </p:tav>
                                      </p:tavLst>
                                    </p:anim>
                                    <p:anim calcmode="lin" valueType="num">
                                      <p:cBhvr additive="base">
                                        <p:cTn dur="500"/>
                                        <p:tgtEl>
                                          <p:spTgt spid="1401"/>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402"/>
                                        </p:tgtEl>
                                        <p:attrNameLst>
                                          <p:attrName>style.visibility</p:attrName>
                                        </p:attrNameLst>
                                      </p:cBhvr>
                                      <p:to>
                                        <p:strVal val="visible"/>
                                      </p:to>
                                    </p:set>
                                    <p:anim calcmode="lin" valueType="num">
                                      <p:cBhvr additive="base">
                                        <p:cTn dur="500"/>
                                        <p:tgtEl>
                                          <p:spTgt spid="1402"/>
                                        </p:tgtEl>
                                        <p:attrNameLst>
                                          <p:attrName>ppt_w</p:attrName>
                                        </p:attrNameLst>
                                      </p:cBhvr>
                                      <p:tavLst>
                                        <p:tav fmla="" tm="0">
                                          <p:val>
                                            <p:strVal val="0"/>
                                          </p:val>
                                        </p:tav>
                                        <p:tav fmla="" tm="100000">
                                          <p:val>
                                            <p:strVal val="#ppt_w"/>
                                          </p:val>
                                        </p:tav>
                                      </p:tavLst>
                                    </p:anim>
                                    <p:anim calcmode="lin" valueType="num">
                                      <p:cBhvr additive="base">
                                        <p:cTn dur="500"/>
                                        <p:tgtEl>
                                          <p:spTgt spid="1402"/>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1403"/>
                                        </p:tgtEl>
                                        <p:attrNameLst>
                                          <p:attrName>style.visibility</p:attrName>
                                        </p:attrNameLst>
                                      </p:cBhvr>
                                      <p:to>
                                        <p:strVal val="visible"/>
                                      </p:to>
                                    </p:set>
                                    <p:anim calcmode="lin" valueType="num">
                                      <p:cBhvr additive="base">
                                        <p:cTn dur="500"/>
                                        <p:tgtEl>
                                          <p:spTgt spid="1403"/>
                                        </p:tgtEl>
                                        <p:attrNameLst>
                                          <p:attrName>ppt_w</p:attrName>
                                        </p:attrNameLst>
                                      </p:cBhvr>
                                      <p:tavLst>
                                        <p:tav fmla="" tm="0">
                                          <p:val>
                                            <p:strVal val="0"/>
                                          </p:val>
                                        </p:tav>
                                        <p:tav fmla="" tm="100000">
                                          <p:val>
                                            <p:strVal val="#ppt_w"/>
                                          </p:val>
                                        </p:tav>
                                      </p:tavLst>
                                    </p:anim>
                                    <p:anim calcmode="lin" valueType="num">
                                      <p:cBhvr additive="base">
                                        <p:cTn dur="500"/>
                                        <p:tgtEl>
                                          <p:spTgt spid="140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0" name="Shape 1410"/>
        <p:cNvGrpSpPr/>
        <p:nvPr/>
      </p:nvGrpSpPr>
      <p:grpSpPr>
        <a:xfrm>
          <a:off x="0" y="0"/>
          <a:ext cx="0" cy="0"/>
          <a:chOff x="0" y="0"/>
          <a:chExt cx="0" cy="0"/>
        </a:xfrm>
      </p:grpSpPr>
      <p:sp>
        <p:nvSpPr>
          <p:cNvPr id="1411" name="Google Shape;1411;p90"/>
          <p:cNvSpPr/>
          <p:nvPr>
            <p:ph idx="12" type="sldNum"/>
          </p:nvPr>
        </p:nvSpPr>
        <p:spPr>
          <a:xfrm>
            <a:off x="-173512" y="191691"/>
            <a:ext cx="628650" cy="273844"/>
          </a:xfrm>
          <a:prstGeom prst="roundRect">
            <a:avLst>
              <a:gd fmla="val 10797" name="adj"/>
            </a:avLst>
          </a:prstGeom>
          <a:gradFill>
            <a:gsLst>
              <a:gs pos="0">
                <a:schemeClr val="accent4"/>
              </a:gs>
              <a:gs pos="100000">
                <a:schemeClr val="accent5"/>
              </a:gs>
            </a:gsLst>
            <a:lin ang="10800000"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pic>
        <p:nvPicPr>
          <p:cNvPr id="1412" name="Google Shape;1412;p90"/>
          <p:cNvPicPr preferRelativeResize="0"/>
          <p:nvPr/>
        </p:nvPicPr>
        <p:blipFill rotWithShape="1">
          <a:blip r:embed="rId3">
            <a:alphaModFix/>
          </a:blip>
          <a:srcRect b="0" l="0" r="0" t="0"/>
          <a:stretch/>
        </p:blipFill>
        <p:spPr>
          <a:xfrm>
            <a:off x="3999160" y="0"/>
            <a:ext cx="5143500" cy="5143500"/>
          </a:xfrm>
          <a:prstGeom prst="rect">
            <a:avLst/>
          </a:prstGeom>
          <a:noFill/>
          <a:ln>
            <a:noFill/>
          </a:ln>
        </p:spPr>
      </p:pic>
      <p:sp>
        <p:nvSpPr>
          <p:cNvPr id="1413" name="Google Shape;1413;p90"/>
          <p:cNvSpPr txBox="1"/>
          <p:nvPr/>
        </p:nvSpPr>
        <p:spPr>
          <a:xfrm>
            <a:off x="1189744" y="1135856"/>
            <a:ext cx="1480478" cy="49629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Raleway ExtraBold"/>
                <a:ea typeface="Raleway ExtraBold"/>
                <a:cs typeface="Raleway ExtraBold"/>
                <a:sym typeface="Raleway ExtraBold"/>
              </a:rPr>
              <a:t>Bedaya</a:t>
            </a:r>
            <a:endParaRPr b="0" i="0" sz="500" u="none" cap="none" strike="noStrike">
              <a:solidFill>
                <a:srgbClr val="000000"/>
              </a:solidFill>
              <a:latin typeface="Arial"/>
              <a:ea typeface="Arial"/>
              <a:cs typeface="Arial"/>
              <a:sym typeface="Arial"/>
            </a:endParaRPr>
          </a:p>
        </p:txBody>
      </p:sp>
      <p:sp>
        <p:nvSpPr>
          <p:cNvPr id="1414" name="Google Shape;1414;p90"/>
          <p:cNvSpPr txBox="1"/>
          <p:nvPr/>
        </p:nvSpPr>
        <p:spPr>
          <a:xfrm>
            <a:off x="793198" y="1735931"/>
            <a:ext cx="2273570" cy="219291"/>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aleway Medium"/>
                <a:ea typeface="Raleway Medium"/>
                <a:cs typeface="Raleway Medium"/>
                <a:sym typeface="Raleway Medium"/>
              </a:rPr>
              <a:t>Business PowerPoint template</a:t>
            </a:r>
            <a:endParaRPr b="0" i="0" sz="500" u="none" cap="none" strike="noStrike">
              <a:solidFill>
                <a:srgbClr val="000000"/>
              </a:solidFill>
              <a:latin typeface="Arial"/>
              <a:ea typeface="Arial"/>
              <a:cs typeface="Arial"/>
              <a:sym typeface="Arial"/>
            </a:endParaRPr>
          </a:p>
        </p:txBody>
      </p:sp>
      <p:sp>
        <p:nvSpPr>
          <p:cNvPr id="1415" name="Google Shape;1415;p90"/>
          <p:cNvSpPr/>
          <p:nvPr/>
        </p:nvSpPr>
        <p:spPr>
          <a:xfrm>
            <a:off x="793198" y="2571750"/>
            <a:ext cx="2529511" cy="503634"/>
          </a:xfrm>
          <a:prstGeom prst="roundRect">
            <a:avLst>
              <a:gd fmla="val 8156" name="adj"/>
            </a:avLst>
          </a:prstGeom>
          <a:gradFill>
            <a:gsLst>
              <a:gs pos="0">
                <a:schemeClr val="accent1"/>
              </a:gs>
              <a:gs pos="100000">
                <a:srgbClr val="D41645"/>
              </a:gs>
            </a:gsLst>
            <a:lin ang="10800000" scaled="0"/>
          </a:gradFill>
          <a:ln>
            <a:noFill/>
          </a:ln>
        </p:spPr>
        <p:txBody>
          <a:bodyPr anchorCtr="0" anchor="ctr" bIns="17150" lIns="34300" spcFirstLastPara="1" rIns="34300" wrap="square" tIns="1715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aleway Medium"/>
                <a:ea typeface="Raleway Medium"/>
                <a:cs typeface="Raleway Medium"/>
                <a:sym typeface="Raleway Medium"/>
              </a:rPr>
              <a:t>CHECK  NOW </a:t>
            </a:r>
            <a:endParaRPr b="0" i="0" sz="500" u="none" cap="none" strike="noStrike">
              <a:solidFill>
                <a:srgbClr val="000000"/>
              </a:solidFill>
              <a:latin typeface="Arial"/>
              <a:ea typeface="Arial"/>
              <a:cs typeface="Arial"/>
              <a:sym typeface="Arial"/>
            </a:endParaRPr>
          </a:p>
        </p:txBody>
      </p:sp>
      <p:sp>
        <p:nvSpPr>
          <p:cNvPr id="1416" name="Google Shape;1416;p90"/>
          <p:cNvSpPr txBox="1"/>
          <p:nvPr/>
        </p:nvSpPr>
        <p:spPr>
          <a:xfrm>
            <a:off x="1270814" y="3495705"/>
            <a:ext cx="1574279" cy="196207"/>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Raleway Medium"/>
                <a:ea typeface="Raleway Medium"/>
                <a:cs typeface="Raleway Medium"/>
                <a:sym typeface="Raleway Medium"/>
              </a:rPr>
              <a:t>https://goo.gl/Ksgnvw</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8"/>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227" name="Google Shape;227;p38"/>
          <p:cNvSpPr txBox="1"/>
          <p:nvPr/>
        </p:nvSpPr>
        <p:spPr>
          <a:xfrm>
            <a:off x="2254275" y="191700"/>
            <a:ext cx="47451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INTRODUCTION</a:t>
            </a:r>
            <a:endParaRPr b="1" sz="3600">
              <a:solidFill>
                <a:schemeClr val="dk1"/>
              </a:solidFill>
              <a:latin typeface="Calibri"/>
              <a:ea typeface="Calibri"/>
              <a:cs typeface="Calibri"/>
              <a:sym typeface="Calibri"/>
            </a:endParaRPr>
          </a:p>
        </p:txBody>
      </p:sp>
      <p:sp>
        <p:nvSpPr>
          <p:cNvPr id="228" name="Google Shape;228;p38"/>
          <p:cNvSpPr txBox="1"/>
          <p:nvPr/>
        </p:nvSpPr>
        <p:spPr>
          <a:xfrm>
            <a:off x="125600" y="1056700"/>
            <a:ext cx="8964900" cy="3797700"/>
          </a:xfrm>
          <a:prstGeom prst="rect">
            <a:avLst/>
          </a:prstGeom>
          <a:noFill/>
          <a:ln>
            <a:noFill/>
          </a:ln>
        </p:spPr>
        <p:txBody>
          <a:bodyPr anchorCtr="0" anchor="ctr" bIns="91425" lIns="91425" spcFirstLastPara="1" rIns="91425" wrap="square" tIns="91425">
            <a:noAutofit/>
          </a:bodyPr>
          <a:lstStyle/>
          <a:p>
            <a:pPr indent="-342900" lvl="0" marL="457200" marR="266700" rtl="0">
              <a:lnSpc>
                <a:spcPct val="160000"/>
              </a:lnSpc>
              <a:spcBef>
                <a:spcPts val="0"/>
              </a:spcBef>
              <a:spcAft>
                <a:spcPts val="0"/>
              </a:spcAft>
              <a:buClr>
                <a:srgbClr val="333333"/>
              </a:buClr>
              <a:buSzPts val="1800"/>
              <a:buFont typeface="Nunito"/>
              <a:buChar char="+"/>
            </a:pPr>
            <a:r>
              <a:rPr lang="en" sz="1800">
                <a:solidFill>
                  <a:srgbClr val="333333"/>
                </a:solidFill>
                <a:latin typeface="Nunito"/>
                <a:ea typeface="Nunito"/>
                <a:cs typeface="Nunito"/>
                <a:sym typeface="Nunito"/>
              </a:rPr>
              <a:t>Factom Federation (FF) is available for Mac, Windows, Linux and Docker.</a:t>
            </a:r>
            <a:endParaRPr sz="1800">
              <a:solidFill>
                <a:srgbClr val="333333"/>
              </a:solidFill>
              <a:latin typeface="Nunito"/>
              <a:ea typeface="Nunito"/>
              <a:cs typeface="Nunito"/>
              <a:sym typeface="Nunito"/>
            </a:endParaRPr>
          </a:p>
          <a:p>
            <a:pPr indent="-342900" lvl="0" marL="457200" marR="266700" rtl="0">
              <a:lnSpc>
                <a:spcPct val="160000"/>
              </a:lnSpc>
              <a:spcBef>
                <a:spcPts val="0"/>
              </a:spcBef>
              <a:spcAft>
                <a:spcPts val="0"/>
              </a:spcAft>
              <a:buClr>
                <a:srgbClr val="333333"/>
              </a:buClr>
              <a:buSzPts val="1800"/>
              <a:buFont typeface="Nunito"/>
              <a:buChar char="+"/>
            </a:pPr>
            <a:r>
              <a:rPr lang="en" sz="1800">
                <a:solidFill>
                  <a:srgbClr val="333333"/>
                </a:solidFill>
                <a:latin typeface="Nunito"/>
                <a:ea typeface="Nunito"/>
                <a:cs typeface="Nunito"/>
                <a:sym typeface="Nunito"/>
              </a:rPr>
              <a:t>S</a:t>
            </a:r>
            <a:r>
              <a:rPr lang="en" sz="1800">
                <a:solidFill>
                  <a:srgbClr val="333333"/>
                </a:solidFill>
                <a:latin typeface="Nunito"/>
                <a:ea typeface="Nunito"/>
                <a:cs typeface="Nunito"/>
                <a:sym typeface="Nunito"/>
              </a:rPr>
              <a:t>tep by step guide on how to install FF binaries on Mac, Windows, and Linux.</a:t>
            </a:r>
            <a:endParaRPr sz="1800">
              <a:solidFill>
                <a:srgbClr val="333333"/>
              </a:solidFill>
              <a:latin typeface="Nunito"/>
              <a:ea typeface="Nunito"/>
              <a:cs typeface="Nunito"/>
              <a:sym typeface="Nunito"/>
            </a:endParaRPr>
          </a:p>
          <a:p>
            <a:pPr indent="0" lvl="0" marL="266700" marR="266700" rtl="0">
              <a:lnSpc>
                <a:spcPct val="160000"/>
              </a:lnSpc>
              <a:spcBef>
                <a:spcPts val="0"/>
              </a:spcBef>
              <a:spcAft>
                <a:spcPts val="0"/>
              </a:spcAft>
              <a:buNone/>
            </a:pPr>
            <a:r>
              <a:rPr b="1" lang="en" sz="1800">
                <a:solidFill>
                  <a:srgbClr val="333333"/>
                </a:solidFill>
                <a:latin typeface="Nunito"/>
                <a:ea typeface="Nunito"/>
                <a:cs typeface="Nunito"/>
                <a:sym typeface="Nunito"/>
              </a:rPr>
              <a:t>Step 1</a:t>
            </a:r>
            <a:r>
              <a:rPr lang="en" sz="1800">
                <a:solidFill>
                  <a:srgbClr val="333333"/>
                </a:solidFill>
                <a:latin typeface="Nunito"/>
                <a:ea typeface="Nunito"/>
                <a:cs typeface="Nunito"/>
                <a:sym typeface="Nunito"/>
              </a:rPr>
              <a:t> Download the installer for Mac, Windows, or Linux on </a:t>
            </a:r>
            <a:r>
              <a:rPr lang="en" sz="1800" u="sng">
                <a:solidFill>
                  <a:schemeClr val="hlink"/>
                </a:solidFill>
                <a:latin typeface="Nunito"/>
                <a:ea typeface="Nunito"/>
                <a:cs typeface="Nunito"/>
                <a:sym typeface="Nunito"/>
                <a:hlinkClick r:id="rId3"/>
              </a:rPr>
              <a:t>GitHub</a:t>
            </a:r>
            <a:r>
              <a:rPr lang="en" sz="1800">
                <a:solidFill>
                  <a:srgbClr val="333333"/>
                </a:solidFill>
                <a:latin typeface="Nunito"/>
                <a:ea typeface="Nunito"/>
                <a:cs typeface="Nunito"/>
                <a:sym typeface="Nunito"/>
              </a:rPr>
              <a:t>. There are various versions, make sure to select the one best suited for your system.</a:t>
            </a:r>
            <a:endParaRPr sz="1800">
              <a:solidFill>
                <a:srgbClr val="333333"/>
              </a:solidFill>
              <a:latin typeface="Nunito"/>
              <a:ea typeface="Nunito"/>
              <a:cs typeface="Nunito"/>
              <a:sym typeface="Nunito"/>
            </a:endParaRPr>
          </a:p>
          <a:p>
            <a:pPr indent="0" lvl="0" marL="266700" marR="266700" rtl="0">
              <a:lnSpc>
                <a:spcPct val="160000"/>
              </a:lnSpc>
              <a:spcBef>
                <a:spcPts val="0"/>
              </a:spcBef>
              <a:spcAft>
                <a:spcPts val="0"/>
              </a:spcAft>
              <a:buNone/>
            </a:pPr>
            <a:r>
              <a:rPr b="1" lang="en" sz="1800">
                <a:solidFill>
                  <a:srgbClr val="333333"/>
                </a:solidFill>
                <a:latin typeface="Nunito"/>
                <a:ea typeface="Nunito"/>
                <a:cs typeface="Nunito"/>
                <a:sym typeface="Nunito"/>
              </a:rPr>
              <a:t>Step 2</a:t>
            </a:r>
            <a:r>
              <a:rPr lang="en" sz="1800">
                <a:solidFill>
                  <a:srgbClr val="333333"/>
                </a:solidFill>
                <a:latin typeface="Nunito"/>
                <a:ea typeface="Nunito"/>
                <a:cs typeface="Nunito"/>
                <a:sym typeface="Nunito"/>
              </a:rPr>
              <a:t> Save it to your desktop or downloads folder on your local hard drive.</a:t>
            </a:r>
            <a:endParaRPr sz="1800">
              <a:solidFill>
                <a:srgbClr val="333333"/>
              </a:solidFill>
              <a:latin typeface="Nunito"/>
              <a:ea typeface="Nunito"/>
              <a:cs typeface="Nunito"/>
              <a:sym typeface="Nunito"/>
            </a:endParaRPr>
          </a:p>
          <a:p>
            <a:pPr indent="0" lvl="0" marL="266700" marR="266700" rtl="0">
              <a:lnSpc>
                <a:spcPct val="160000"/>
              </a:lnSpc>
              <a:spcBef>
                <a:spcPts val="0"/>
              </a:spcBef>
              <a:spcAft>
                <a:spcPts val="0"/>
              </a:spcAft>
              <a:buNone/>
            </a:pPr>
            <a:r>
              <a:rPr b="1" lang="en" sz="1800">
                <a:solidFill>
                  <a:srgbClr val="333333"/>
                </a:solidFill>
                <a:latin typeface="Nunito"/>
                <a:ea typeface="Nunito"/>
                <a:cs typeface="Nunito"/>
                <a:sym typeface="Nunito"/>
              </a:rPr>
              <a:t>Step 3</a:t>
            </a:r>
            <a:r>
              <a:rPr lang="en" sz="1800">
                <a:solidFill>
                  <a:srgbClr val="333333"/>
                </a:solidFill>
                <a:latin typeface="Nunito"/>
                <a:ea typeface="Nunito"/>
                <a:cs typeface="Nunito"/>
                <a:sym typeface="Nunito"/>
              </a:rPr>
              <a:t> Follow the instructions for your OS.</a:t>
            </a:r>
            <a:endParaRPr sz="1800">
              <a:solidFill>
                <a:srgbClr val="333333"/>
              </a:solidFill>
              <a:latin typeface="Nunito"/>
              <a:ea typeface="Nunito"/>
              <a:cs typeface="Nunito"/>
              <a:sym typeface="Nunito"/>
            </a:endParaRPr>
          </a:p>
          <a:p>
            <a:pPr indent="0" lvl="0" marL="0" rtl="0">
              <a:lnSpc>
                <a:spcPct val="115000"/>
              </a:lnSpc>
              <a:spcBef>
                <a:spcPts val="0"/>
              </a:spcBef>
              <a:spcAft>
                <a:spcPts val="0"/>
              </a:spcAft>
              <a:buNone/>
            </a:pPr>
            <a:r>
              <a:t/>
            </a:r>
            <a:endParaRPr sz="1800">
              <a:solidFill>
                <a:srgbClr val="333333"/>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235" name="Google Shape;235;p39"/>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LINUX </a:t>
            </a:r>
            <a:r>
              <a:rPr b="1" lang="en" sz="3600">
                <a:solidFill>
                  <a:schemeClr val="dk1"/>
                </a:solidFill>
                <a:latin typeface="Calibri"/>
                <a:ea typeface="Calibri"/>
                <a:cs typeface="Calibri"/>
                <a:sym typeface="Calibri"/>
              </a:rPr>
              <a:t>INSTALLATION</a:t>
            </a:r>
            <a:endParaRPr b="1" sz="3600">
              <a:solidFill>
                <a:schemeClr val="dk1"/>
              </a:solidFill>
              <a:latin typeface="Calibri"/>
              <a:ea typeface="Calibri"/>
              <a:cs typeface="Calibri"/>
              <a:sym typeface="Calibri"/>
            </a:endParaRPr>
          </a:p>
        </p:txBody>
      </p:sp>
      <p:sp>
        <p:nvSpPr>
          <p:cNvPr id="236" name="Google Shape;236;p39"/>
          <p:cNvSpPr txBox="1"/>
          <p:nvPr/>
        </p:nvSpPr>
        <p:spPr>
          <a:xfrm>
            <a:off x="179100" y="1252325"/>
            <a:ext cx="8766000" cy="3712200"/>
          </a:xfrm>
          <a:prstGeom prst="rect">
            <a:avLst/>
          </a:prstGeom>
          <a:noFill/>
          <a:ln>
            <a:noFill/>
          </a:ln>
        </p:spPr>
        <p:txBody>
          <a:bodyPr anchorCtr="0" anchor="ctr" bIns="91425" lIns="91425" spcFirstLastPara="1" rIns="91425" wrap="square" tIns="91425">
            <a:noAutofit/>
          </a:bodyPr>
          <a:lstStyle/>
          <a:p>
            <a:pPr indent="-342900" lvl="0" marL="457200" rtl="0">
              <a:lnSpc>
                <a:spcPct val="150000"/>
              </a:lnSpc>
              <a:spcBef>
                <a:spcPts val="0"/>
              </a:spcBef>
              <a:spcAft>
                <a:spcPts val="0"/>
              </a:spcAft>
              <a:buClr>
                <a:srgbClr val="333333"/>
              </a:buClr>
              <a:buSzPts val="1800"/>
              <a:buFont typeface="Nunito"/>
              <a:buChar char="+"/>
            </a:pPr>
            <a:r>
              <a:rPr lang="en" sz="1800">
                <a:solidFill>
                  <a:srgbClr val="333333"/>
                </a:solidFill>
                <a:highlight>
                  <a:srgbClr val="FFFFFF"/>
                </a:highlight>
                <a:latin typeface="Nunito"/>
                <a:ea typeface="Nunito"/>
                <a:cs typeface="Nunito"/>
                <a:sym typeface="Nunito"/>
              </a:rPr>
              <a:t>This installer is for commands </a:t>
            </a:r>
            <a:r>
              <a:rPr b="1" i="1" lang="en" sz="1800">
                <a:solidFill>
                  <a:srgbClr val="333333"/>
                </a:solidFill>
                <a:highlight>
                  <a:srgbClr val="FFFFFF"/>
                </a:highlight>
                <a:latin typeface="Nunito"/>
                <a:ea typeface="Nunito"/>
                <a:cs typeface="Nunito"/>
                <a:sym typeface="Nunito"/>
              </a:rPr>
              <a:t>factomd</a:t>
            </a:r>
            <a:r>
              <a:rPr lang="en" sz="1800">
                <a:solidFill>
                  <a:srgbClr val="333333"/>
                </a:solidFill>
                <a:highlight>
                  <a:srgbClr val="FFFFFF"/>
                </a:highlight>
                <a:latin typeface="Nunito"/>
                <a:ea typeface="Nunito"/>
                <a:cs typeface="Nunito"/>
                <a:sym typeface="Nunito"/>
              </a:rPr>
              <a:t>, </a:t>
            </a:r>
            <a:r>
              <a:rPr b="1" i="1" lang="en" sz="1800">
                <a:solidFill>
                  <a:srgbClr val="333333"/>
                </a:solidFill>
                <a:highlight>
                  <a:srgbClr val="FFFFFF"/>
                </a:highlight>
                <a:latin typeface="Nunito"/>
                <a:ea typeface="Nunito"/>
                <a:cs typeface="Nunito"/>
                <a:sym typeface="Nunito"/>
              </a:rPr>
              <a:t>factom-walletd</a:t>
            </a:r>
            <a:r>
              <a:rPr lang="en" sz="1800">
                <a:solidFill>
                  <a:srgbClr val="333333"/>
                </a:solidFill>
                <a:highlight>
                  <a:srgbClr val="FFFFFF"/>
                </a:highlight>
                <a:latin typeface="Nunito"/>
                <a:ea typeface="Nunito"/>
                <a:cs typeface="Nunito"/>
                <a:sym typeface="Nunito"/>
              </a:rPr>
              <a:t> and </a:t>
            </a:r>
            <a:r>
              <a:rPr b="1" i="1" lang="en" sz="1800">
                <a:solidFill>
                  <a:srgbClr val="333333"/>
                </a:solidFill>
                <a:highlight>
                  <a:srgbClr val="FFFFFF"/>
                </a:highlight>
                <a:latin typeface="Nunito"/>
                <a:ea typeface="Nunito"/>
                <a:cs typeface="Nunito"/>
                <a:sym typeface="Nunito"/>
              </a:rPr>
              <a:t>factom-cli</a:t>
            </a:r>
            <a:r>
              <a:rPr lang="en" sz="1800">
                <a:solidFill>
                  <a:srgbClr val="333333"/>
                </a:solidFill>
                <a:highlight>
                  <a:srgbClr val="FFFFFF"/>
                </a:highlight>
                <a:latin typeface="Nunito"/>
                <a:ea typeface="Nunito"/>
                <a:cs typeface="Nunito"/>
                <a:sym typeface="Nunito"/>
              </a:rPr>
              <a:t>. </a:t>
            </a:r>
            <a:endParaRPr sz="1800">
              <a:solidFill>
                <a:srgbClr val="333333"/>
              </a:solidFill>
              <a:highlight>
                <a:srgbClr val="FFFFFF"/>
              </a:highlight>
              <a:latin typeface="Nunito"/>
              <a:ea typeface="Nunito"/>
              <a:cs typeface="Nunito"/>
              <a:sym typeface="Nunito"/>
            </a:endParaRPr>
          </a:p>
          <a:p>
            <a:pPr indent="-342900" lvl="0" marL="457200" rtl="0">
              <a:lnSpc>
                <a:spcPct val="150000"/>
              </a:lnSpc>
              <a:spcBef>
                <a:spcPts val="0"/>
              </a:spcBef>
              <a:spcAft>
                <a:spcPts val="0"/>
              </a:spcAft>
              <a:buClr>
                <a:srgbClr val="333333"/>
              </a:buClr>
              <a:buSzPts val="1800"/>
              <a:buFont typeface="Nunito"/>
              <a:buChar char="+"/>
            </a:pPr>
            <a:r>
              <a:rPr lang="en" sz="1800">
                <a:solidFill>
                  <a:srgbClr val="333333"/>
                </a:solidFill>
                <a:highlight>
                  <a:srgbClr val="FFFFFF"/>
                </a:highlight>
                <a:latin typeface="Nunito"/>
                <a:ea typeface="Nunito"/>
                <a:cs typeface="Nunito"/>
                <a:sym typeface="Nunito"/>
              </a:rPr>
              <a:t>The three binaries will be installed on your local drive together with a </a:t>
            </a:r>
            <a:r>
              <a:rPr i="1" lang="en" sz="1800">
                <a:solidFill>
                  <a:srgbClr val="333333"/>
                </a:solidFill>
                <a:highlight>
                  <a:srgbClr val="FFFFFF"/>
                </a:highlight>
                <a:latin typeface="Nunito"/>
                <a:ea typeface="Nunito"/>
                <a:cs typeface="Nunito"/>
                <a:sym typeface="Nunito"/>
              </a:rPr>
              <a:t>.</a:t>
            </a:r>
            <a:r>
              <a:rPr b="1" i="1" lang="en" sz="1800">
                <a:solidFill>
                  <a:srgbClr val="333333"/>
                </a:solidFill>
                <a:highlight>
                  <a:srgbClr val="FFFFFF"/>
                </a:highlight>
                <a:latin typeface="Nunito"/>
                <a:ea typeface="Nunito"/>
                <a:cs typeface="Nunito"/>
                <a:sym typeface="Nunito"/>
              </a:rPr>
              <a:t>factom</a:t>
            </a:r>
            <a:r>
              <a:rPr lang="en" sz="1800">
                <a:solidFill>
                  <a:srgbClr val="333333"/>
                </a:solidFill>
                <a:highlight>
                  <a:srgbClr val="FFFFFF"/>
                </a:highlight>
                <a:latin typeface="Nunito"/>
                <a:ea typeface="Nunito"/>
                <a:cs typeface="Nunito"/>
                <a:sym typeface="Nunito"/>
              </a:rPr>
              <a:t> folder in the root of the local user Home Folder “</a:t>
            </a:r>
            <a:r>
              <a:rPr b="1" i="1" lang="en" sz="1800">
                <a:solidFill>
                  <a:srgbClr val="333333"/>
                </a:solidFill>
                <a:highlight>
                  <a:srgbClr val="FFFFFF"/>
                </a:highlight>
                <a:latin typeface="Nunito"/>
                <a:ea typeface="Nunito"/>
                <a:cs typeface="Nunito"/>
                <a:sym typeface="Nunito"/>
              </a:rPr>
              <a:t>~/.factom</a:t>
            </a:r>
            <a:r>
              <a:rPr b="1" lang="en" sz="1800">
                <a:solidFill>
                  <a:srgbClr val="333333"/>
                </a:solidFill>
                <a:highlight>
                  <a:srgbClr val="FFFFFF"/>
                </a:highlight>
                <a:latin typeface="Nunito"/>
                <a:ea typeface="Nunito"/>
                <a:cs typeface="Nunito"/>
                <a:sym typeface="Nunito"/>
              </a:rPr>
              <a:t>”</a:t>
            </a:r>
            <a:r>
              <a:rPr lang="en" sz="1800">
                <a:solidFill>
                  <a:srgbClr val="333333"/>
                </a:solidFill>
                <a:highlight>
                  <a:srgbClr val="FFFFFF"/>
                </a:highlight>
                <a:latin typeface="Nunito"/>
                <a:ea typeface="Nunito"/>
                <a:cs typeface="Nunito"/>
                <a:sym typeface="Nunito"/>
              </a:rPr>
              <a:t>.</a:t>
            </a:r>
            <a:endParaRPr sz="1800">
              <a:solidFill>
                <a:srgbClr val="333333"/>
              </a:solidFill>
              <a:highlight>
                <a:srgbClr val="FFFFFF"/>
              </a:highlight>
              <a:latin typeface="Nunito"/>
              <a:ea typeface="Nunito"/>
              <a:cs typeface="Nunito"/>
              <a:sym typeface="Nunito"/>
            </a:endParaRPr>
          </a:p>
          <a:p>
            <a:pPr indent="-342900" lvl="0" marL="457200" marR="266700" rtl="0">
              <a:lnSpc>
                <a:spcPct val="150000"/>
              </a:lnSpc>
              <a:spcBef>
                <a:spcPts val="0"/>
              </a:spcBef>
              <a:spcAft>
                <a:spcPts val="0"/>
              </a:spcAft>
              <a:buClr>
                <a:srgbClr val="333333"/>
              </a:buClr>
              <a:buSzPts val="1800"/>
              <a:buFont typeface="Nunito"/>
              <a:buChar char="+"/>
            </a:pPr>
            <a:r>
              <a:rPr lang="en" sz="1800">
                <a:solidFill>
                  <a:srgbClr val="333333"/>
                </a:solidFill>
                <a:latin typeface="Nunito"/>
                <a:ea typeface="Nunito"/>
                <a:cs typeface="Nunito"/>
                <a:sym typeface="Nunito"/>
              </a:rPr>
              <a:t>Download the </a:t>
            </a:r>
            <a:r>
              <a:rPr b="1" lang="en" sz="1800">
                <a:solidFill>
                  <a:srgbClr val="333333"/>
                </a:solidFill>
                <a:latin typeface="Nunito"/>
                <a:ea typeface="Nunito"/>
                <a:cs typeface="Nunito"/>
                <a:sym typeface="Nunito"/>
              </a:rPr>
              <a:t>“factom-amd64.deb”</a:t>
            </a:r>
            <a:r>
              <a:rPr lang="en" sz="1800">
                <a:solidFill>
                  <a:srgbClr val="333333"/>
                </a:solidFill>
                <a:latin typeface="Nunito"/>
                <a:ea typeface="Nunito"/>
                <a:cs typeface="Nunito"/>
                <a:sym typeface="Nunito"/>
              </a:rPr>
              <a:t> or </a:t>
            </a:r>
            <a:r>
              <a:rPr b="1" lang="en" sz="1800">
                <a:solidFill>
                  <a:srgbClr val="333333"/>
                </a:solidFill>
                <a:latin typeface="Nunito"/>
                <a:ea typeface="Nunito"/>
                <a:cs typeface="Nunito"/>
                <a:sym typeface="Nunito"/>
              </a:rPr>
              <a:t>“factom-i386.deb”</a:t>
            </a:r>
            <a:r>
              <a:rPr lang="en" sz="1800">
                <a:solidFill>
                  <a:srgbClr val="333333"/>
                </a:solidFill>
                <a:latin typeface="Nunito"/>
                <a:ea typeface="Nunito"/>
                <a:cs typeface="Nunito"/>
                <a:sym typeface="Nunito"/>
              </a:rPr>
              <a:t> installer that suits your system as per Step 1 then run the following command to install.</a:t>
            </a:r>
            <a:endParaRPr sz="1800">
              <a:solidFill>
                <a:srgbClr val="333333"/>
              </a:solidFill>
              <a:latin typeface="Nunito"/>
              <a:ea typeface="Nunito"/>
              <a:cs typeface="Nunito"/>
              <a:sym typeface="Nunito"/>
            </a:endParaRPr>
          </a:p>
          <a:p>
            <a:pPr indent="0" lvl="0" marL="457200" marR="266700" rtl="0">
              <a:lnSpc>
                <a:spcPct val="150000"/>
              </a:lnSpc>
              <a:spcBef>
                <a:spcPts val="0"/>
              </a:spcBef>
              <a:spcAft>
                <a:spcPts val="0"/>
              </a:spcAft>
              <a:buNone/>
            </a:pPr>
            <a:r>
              <a:t/>
            </a:r>
            <a:endParaRPr sz="1800">
              <a:solidFill>
                <a:srgbClr val="333333"/>
              </a:solidFill>
              <a:latin typeface="Nunito"/>
              <a:ea typeface="Nunito"/>
              <a:cs typeface="Nunito"/>
              <a:sym typeface="Nunito"/>
            </a:endParaRPr>
          </a:p>
          <a:p>
            <a:pPr indent="0" lvl="0" marL="457200" marR="266700" rtl="0" algn="ctr">
              <a:lnSpc>
                <a:spcPct val="150000"/>
              </a:lnSpc>
              <a:spcBef>
                <a:spcPts val="0"/>
              </a:spcBef>
              <a:spcAft>
                <a:spcPts val="0"/>
              </a:spcAft>
              <a:buNone/>
            </a:pPr>
            <a:r>
              <a:rPr lang="en" sz="1800">
                <a:solidFill>
                  <a:srgbClr val="333333"/>
                </a:solidFill>
                <a:latin typeface="Consolas"/>
                <a:ea typeface="Consolas"/>
                <a:cs typeface="Consolas"/>
                <a:sym typeface="Consolas"/>
              </a:rPr>
              <a:t>sudo dpkg -i ./factom-amd64.deb</a:t>
            </a:r>
            <a:endParaRPr sz="1800">
              <a:solidFill>
                <a:srgbClr val="333333"/>
              </a:solidFill>
              <a:latin typeface="Consolas"/>
              <a:ea typeface="Consolas"/>
              <a:cs typeface="Consolas"/>
              <a:sym typeface="Consolas"/>
            </a:endParaRPr>
          </a:p>
          <a:p>
            <a:pPr indent="0" lvl="0" marL="457200" marR="266700" rtl="0" algn="ctr">
              <a:lnSpc>
                <a:spcPct val="150000"/>
              </a:lnSpc>
              <a:spcBef>
                <a:spcPts val="0"/>
              </a:spcBef>
              <a:spcAft>
                <a:spcPts val="0"/>
              </a:spcAft>
              <a:buNone/>
            </a:pPr>
            <a:r>
              <a:rPr lang="en" sz="1800">
                <a:solidFill>
                  <a:srgbClr val="333333"/>
                </a:solidFill>
                <a:latin typeface="Consolas"/>
                <a:ea typeface="Consolas"/>
                <a:cs typeface="Consolas"/>
                <a:sym typeface="Consolas"/>
              </a:rPr>
              <a:t>sudo dpkg -i ./factom-i386.deb</a:t>
            </a:r>
            <a:endParaRPr sz="1800">
              <a:solidFill>
                <a:srgbClr val="333333"/>
              </a:solidFill>
              <a:highlight>
                <a:srgbClr val="FFFFFF"/>
              </a:highlight>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0"/>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243" name="Google Shape;243;p40"/>
          <p:cNvSpPr txBox="1"/>
          <p:nvPr/>
        </p:nvSpPr>
        <p:spPr>
          <a:xfrm>
            <a:off x="199255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LINUX INSTALLATION</a:t>
            </a:r>
            <a:endParaRPr b="1" sz="3600">
              <a:solidFill>
                <a:schemeClr val="dk1"/>
              </a:solidFill>
              <a:latin typeface="Calibri"/>
              <a:ea typeface="Calibri"/>
              <a:cs typeface="Calibri"/>
              <a:sym typeface="Calibri"/>
            </a:endParaRPr>
          </a:p>
        </p:txBody>
      </p:sp>
      <p:sp>
        <p:nvSpPr>
          <p:cNvPr id="244" name="Google Shape;244;p40"/>
          <p:cNvSpPr txBox="1"/>
          <p:nvPr/>
        </p:nvSpPr>
        <p:spPr>
          <a:xfrm>
            <a:off x="254025" y="1095000"/>
            <a:ext cx="6074700" cy="38961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b="1" lang="en" sz="1800">
                <a:solidFill>
                  <a:schemeClr val="dk1"/>
                </a:solidFill>
                <a:latin typeface="Nunito"/>
                <a:ea typeface="Nunito"/>
                <a:cs typeface="Nunito"/>
                <a:sym typeface="Nunito"/>
              </a:rPr>
              <a:t>Manual download</a:t>
            </a:r>
            <a:endParaRPr sz="1800">
              <a:solidFill>
                <a:schemeClr val="dk1"/>
              </a:solidFill>
              <a:latin typeface="Nunito"/>
              <a:ea typeface="Nunito"/>
              <a:cs typeface="Nunito"/>
              <a:sym typeface="Nunito"/>
            </a:endParaRPr>
          </a:p>
          <a:p>
            <a:pPr indent="-342900" lvl="0" marL="457200" rtl="0">
              <a:lnSpc>
                <a:spcPct val="150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Go to Github Repository here </a:t>
            </a:r>
            <a:r>
              <a:rPr lang="en" sz="1800" u="sng">
                <a:solidFill>
                  <a:schemeClr val="hlink"/>
                </a:solidFill>
                <a:latin typeface="Nunito"/>
                <a:ea typeface="Nunito"/>
                <a:cs typeface="Nunito"/>
                <a:sym typeface="Nunito"/>
                <a:hlinkClick r:id="rId3"/>
              </a:rPr>
              <a:t>https://github.com/FactomProject/distribution#factom-command-line-interface-programs</a:t>
            </a:r>
            <a:endParaRPr sz="1800">
              <a:solidFill>
                <a:schemeClr val="dk1"/>
              </a:solidFill>
              <a:latin typeface="Nunito"/>
              <a:ea typeface="Nunito"/>
              <a:cs typeface="Nunito"/>
              <a:sym typeface="Nunito"/>
            </a:endParaRPr>
          </a:p>
          <a:p>
            <a:pPr indent="-342900" lvl="0" marL="457200" rtl="0">
              <a:lnSpc>
                <a:spcPct val="150000"/>
              </a:lnSpc>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Download </a:t>
            </a:r>
            <a:r>
              <a:rPr b="1" lang="en" sz="1800">
                <a:solidFill>
                  <a:srgbClr val="333333"/>
                </a:solidFill>
                <a:latin typeface="Nunito"/>
                <a:ea typeface="Nunito"/>
                <a:cs typeface="Nunito"/>
                <a:sym typeface="Nunito"/>
              </a:rPr>
              <a:t>factom-amd64.deb </a:t>
            </a:r>
            <a:r>
              <a:rPr lang="en" sz="1800">
                <a:solidFill>
                  <a:schemeClr val="dk1"/>
                </a:solidFill>
                <a:latin typeface="Nunito"/>
                <a:ea typeface="Nunito"/>
                <a:cs typeface="Nunito"/>
                <a:sym typeface="Nunito"/>
              </a:rPr>
              <a:t>for Ubuntu 64bit</a:t>
            </a:r>
            <a:endParaRPr sz="1800">
              <a:solidFill>
                <a:schemeClr val="dk1"/>
              </a:solidFill>
              <a:latin typeface="Nunito"/>
              <a:ea typeface="Nunito"/>
              <a:cs typeface="Nunito"/>
              <a:sym typeface="Nunito"/>
            </a:endParaRPr>
          </a:p>
          <a:p>
            <a:pPr indent="0" lvl="0" marL="0" rtl="0">
              <a:lnSpc>
                <a:spcPct val="150000"/>
              </a:lnSpc>
              <a:spcBef>
                <a:spcPts val="0"/>
              </a:spcBef>
              <a:spcAft>
                <a:spcPts val="0"/>
              </a:spcAft>
              <a:buNone/>
            </a:pPr>
            <a:r>
              <a:t/>
            </a:r>
            <a:endParaRPr sz="1800">
              <a:solidFill>
                <a:schemeClr val="dk1"/>
              </a:solidFill>
              <a:latin typeface="Nunito"/>
              <a:ea typeface="Nunito"/>
              <a:cs typeface="Nunito"/>
              <a:sym typeface="Nunito"/>
            </a:endParaRPr>
          </a:p>
          <a:p>
            <a:pPr indent="0" lvl="0" marL="0" rtl="0">
              <a:lnSpc>
                <a:spcPct val="150000"/>
              </a:lnSpc>
              <a:spcBef>
                <a:spcPts val="0"/>
              </a:spcBef>
              <a:spcAft>
                <a:spcPts val="0"/>
              </a:spcAft>
              <a:buNone/>
            </a:pPr>
            <a:r>
              <a:rPr b="1" lang="en" sz="1800">
                <a:solidFill>
                  <a:schemeClr val="dk1"/>
                </a:solidFill>
                <a:latin typeface="Nunito"/>
                <a:ea typeface="Nunito"/>
                <a:cs typeface="Nunito"/>
                <a:sym typeface="Nunito"/>
              </a:rPr>
              <a:t>Or run by command</a:t>
            </a:r>
            <a:endParaRPr b="1" sz="1800">
              <a:solidFill>
                <a:schemeClr val="dk1"/>
              </a:solidFill>
              <a:latin typeface="Nunito"/>
              <a:ea typeface="Nunito"/>
              <a:cs typeface="Nunito"/>
              <a:sym typeface="Nunito"/>
            </a:endParaRPr>
          </a:p>
          <a:p>
            <a:pPr indent="0" lvl="0" marL="0" rtl="0">
              <a:lnSpc>
                <a:spcPct val="150000"/>
              </a:lnSpc>
              <a:spcBef>
                <a:spcPts val="0"/>
              </a:spcBef>
              <a:spcAft>
                <a:spcPts val="0"/>
              </a:spcAft>
              <a:buNone/>
            </a:pPr>
            <a:r>
              <a:rPr b="1" lang="en" sz="1800">
                <a:solidFill>
                  <a:schemeClr val="dk1"/>
                </a:solidFill>
                <a:latin typeface="Nunito"/>
                <a:ea typeface="Nunito"/>
                <a:cs typeface="Nunito"/>
                <a:sym typeface="Nunito"/>
              </a:rPr>
              <a:t>“</a:t>
            </a:r>
            <a:r>
              <a:rPr lang="en" sz="1800">
                <a:solidFill>
                  <a:schemeClr val="dk1"/>
                </a:solidFill>
                <a:latin typeface="Consolas"/>
                <a:ea typeface="Consolas"/>
                <a:cs typeface="Consolas"/>
                <a:sym typeface="Consolas"/>
              </a:rPr>
              <a:t>wget https://github.com/FactomProject/distribution/releases/download/v5.4.2/factom-amd64.deb”</a:t>
            </a:r>
            <a:endParaRPr sz="1800">
              <a:solidFill>
                <a:schemeClr val="dk1"/>
              </a:solidFill>
              <a:latin typeface="Nunito"/>
              <a:ea typeface="Nunito"/>
              <a:cs typeface="Nunito"/>
              <a:sym typeface="Nunito"/>
            </a:endParaRPr>
          </a:p>
        </p:txBody>
      </p:sp>
      <p:pic>
        <p:nvPicPr>
          <p:cNvPr id="245" name="Google Shape;245;p40"/>
          <p:cNvPicPr preferRelativeResize="0"/>
          <p:nvPr/>
        </p:nvPicPr>
        <p:blipFill>
          <a:blip r:embed="rId4">
            <a:alphaModFix/>
          </a:blip>
          <a:stretch>
            <a:fillRect/>
          </a:stretch>
        </p:blipFill>
        <p:spPr>
          <a:xfrm>
            <a:off x="6423768" y="944900"/>
            <a:ext cx="2637032" cy="4046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1"/>
          <p:cNvSpPr/>
          <p:nvPr>
            <p:ph idx="12" type="sldNum"/>
          </p:nvPr>
        </p:nvSpPr>
        <p:spPr>
          <a:xfrm>
            <a:off x="-173512" y="191691"/>
            <a:ext cx="628800" cy="273900"/>
          </a:xfrm>
          <a:prstGeom prst="roundRect">
            <a:avLst>
              <a:gd fmla="val 10797" name="adj"/>
            </a:avLst>
          </a:prstGeom>
          <a:gradFill>
            <a:gsLst>
              <a:gs pos="0">
                <a:schemeClr val="accent4"/>
              </a:gs>
              <a:gs pos="100000">
                <a:schemeClr val="accent5"/>
              </a:gs>
            </a:gsLst>
            <a:lin ang="10800025" scaled="0"/>
          </a:gradFill>
          <a:ln>
            <a:noFill/>
          </a:ln>
        </p:spPr>
        <p:txBody>
          <a:bodyPr anchorCtr="0" anchor="ctr" bIns="17150" lIns="34300" spcFirstLastPara="1" rIns="34300" wrap="square" tIns="1715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lt1"/>
                </a:solidFill>
                <a:latin typeface="Raleway"/>
                <a:ea typeface="Raleway"/>
                <a:cs typeface="Raleway"/>
                <a:sym typeface="Raleway"/>
              </a:rPr>
              <a:t>‹#›</a:t>
            </a:fld>
            <a:endParaRPr b="0" i="0" sz="1200" u="none" cap="none" strike="noStrike">
              <a:solidFill>
                <a:schemeClr val="lt1"/>
              </a:solidFill>
              <a:latin typeface="Raleway"/>
              <a:ea typeface="Raleway"/>
              <a:cs typeface="Raleway"/>
              <a:sym typeface="Raleway"/>
            </a:endParaRPr>
          </a:p>
        </p:txBody>
      </p:sp>
      <p:sp>
        <p:nvSpPr>
          <p:cNvPr id="252" name="Google Shape;252;p41"/>
          <p:cNvSpPr txBox="1"/>
          <p:nvPr/>
        </p:nvSpPr>
        <p:spPr>
          <a:xfrm>
            <a:off x="1993100" y="191700"/>
            <a:ext cx="5472000" cy="68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Calibri"/>
                <a:ea typeface="Calibri"/>
                <a:cs typeface="Calibri"/>
                <a:sym typeface="Calibri"/>
              </a:rPr>
              <a:t>LINUX INSTALLATION</a:t>
            </a:r>
            <a:endParaRPr b="1" sz="3600">
              <a:solidFill>
                <a:schemeClr val="dk1"/>
              </a:solidFill>
              <a:latin typeface="Calibri"/>
              <a:ea typeface="Calibri"/>
              <a:cs typeface="Calibri"/>
              <a:sym typeface="Calibri"/>
            </a:endParaRPr>
          </a:p>
        </p:txBody>
      </p:sp>
      <p:pic>
        <p:nvPicPr>
          <p:cNvPr id="253" name="Google Shape;253;p41"/>
          <p:cNvPicPr preferRelativeResize="0"/>
          <p:nvPr/>
        </p:nvPicPr>
        <p:blipFill>
          <a:blip r:embed="rId3">
            <a:alphaModFix/>
          </a:blip>
          <a:stretch>
            <a:fillRect/>
          </a:stretch>
        </p:blipFill>
        <p:spPr>
          <a:xfrm>
            <a:off x="1993088" y="2909300"/>
            <a:ext cx="5157825" cy="1759625"/>
          </a:xfrm>
          <a:prstGeom prst="rect">
            <a:avLst/>
          </a:prstGeom>
          <a:noFill/>
          <a:ln>
            <a:noFill/>
          </a:ln>
        </p:spPr>
      </p:pic>
      <p:sp>
        <p:nvSpPr>
          <p:cNvPr id="254" name="Google Shape;254;p41"/>
          <p:cNvSpPr txBox="1"/>
          <p:nvPr/>
        </p:nvSpPr>
        <p:spPr>
          <a:xfrm>
            <a:off x="585375" y="1215350"/>
            <a:ext cx="7521300" cy="1546500"/>
          </a:xfrm>
          <a:prstGeom prst="rect">
            <a:avLst/>
          </a:prstGeom>
          <a:noFill/>
          <a:ln>
            <a:noFill/>
          </a:ln>
        </p:spPr>
        <p:txBody>
          <a:bodyPr anchorCtr="0" anchor="ctr" bIns="91425" lIns="91425" spcFirstLastPara="1" rIns="91425" wrap="square" tIns="91425">
            <a:noAutofit/>
          </a:bodyPr>
          <a:lstStyle/>
          <a:p>
            <a:pPr indent="0" lvl="0" marL="0" rtl="0">
              <a:lnSpc>
                <a:spcPct val="150000"/>
              </a:lnSpc>
              <a:spcBef>
                <a:spcPts val="0"/>
              </a:spcBef>
              <a:spcAft>
                <a:spcPts val="0"/>
              </a:spcAft>
              <a:buNone/>
            </a:pPr>
            <a:r>
              <a:rPr lang="en" sz="1800">
                <a:solidFill>
                  <a:schemeClr val="dk1"/>
                </a:solidFill>
                <a:latin typeface="Nunito"/>
                <a:ea typeface="Nunito"/>
                <a:cs typeface="Nunito"/>
                <a:sym typeface="Nunito"/>
              </a:rPr>
              <a:t>Run “</a:t>
            </a:r>
            <a:r>
              <a:rPr lang="en" sz="1800">
                <a:solidFill>
                  <a:srgbClr val="333333"/>
                </a:solidFill>
                <a:latin typeface="Consolas"/>
                <a:ea typeface="Consolas"/>
                <a:cs typeface="Consolas"/>
                <a:sym typeface="Consolas"/>
              </a:rPr>
              <a:t>sudo dpkg -i ./factom-amd64.deb”</a:t>
            </a:r>
            <a:endParaRPr sz="1800">
              <a:solidFill>
                <a:srgbClr val="333333"/>
              </a:solidFill>
              <a:latin typeface="Consolas"/>
              <a:ea typeface="Consolas"/>
              <a:cs typeface="Consolas"/>
              <a:sym typeface="Consolas"/>
            </a:endParaRPr>
          </a:p>
          <a:p>
            <a:pPr indent="0" lvl="0" marL="0" rtl="0">
              <a:lnSpc>
                <a:spcPct val="150000"/>
              </a:lnSpc>
              <a:spcBef>
                <a:spcPts val="0"/>
              </a:spcBef>
              <a:spcAft>
                <a:spcPts val="0"/>
              </a:spcAft>
              <a:buNone/>
            </a:pPr>
            <a:r>
              <a:rPr lang="en" sz="1800">
                <a:solidFill>
                  <a:srgbClr val="333333"/>
                </a:solidFill>
                <a:latin typeface="Nunito"/>
                <a:ea typeface="Nunito"/>
                <a:cs typeface="Nunito"/>
                <a:sym typeface="Nunito"/>
              </a:rPr>
              <a:t>Open terminal and 3 factom commands are available, including </a:t>
            </a:r>
            <a:r>
              <a:rPr b="1" lang="en" sz="1800">
                <a:solidFill>
                  <a:srgbClr val="333333"/>
                </a:solidFill>
                <a:latin typeface="Nunito"/>
                <a:ea typeface="Nunito"/>
                <a:cs typeface="Nunito"/>
                <a:sym typeface="Nunito"/>
              </a:rPr>
              <a:t>factom-cli</a:t>
            </a:r>
            <a:r>
              <a:rPr lang="en" sz="1800">
                <a:solidFill>
                  <a:srgbClr val="333333"/>
                </a:solidFill>
                <a:latin typeface="Nunito"/>
                <a:ea typeface="Nunito"/>
                <a:cs typeface="Nunito"/>
                <a:sym typeface="Nunito"/>
              </a:rPr>
              <a:t>, </a:t>
            </a:r>
            <a:r>
              <a:rPr b="1" lang="en" sz="1800">
                <a:solidFill>
                  <a:srgbClr val="333333"/>
                </a:solidFill>
                <a:latin typeface="Nunito"/>
                <a:ea typeface="Nunito"/>
                <a:cs typeface="Nunito"/>
                <a:sym typeface="Nunito"/>
              </a:rPr>
              <a:t>factomd</a:t>
            </a:r>
            <a:r>
              <a:rPr lang="en" sz="1800">
                <a:solidFill>
                  <a:srgbClr val="333333"/>
                </a:solidFill>
                <a:latin typeface="Nunito"/>
                <a:ea typeface="Nunito"/>
                <a:cs typeface="Nunito"/>
                <a:sym typeface="Nunito"/>
              </a:rPr>
              <a:t> and </a:t>
            </a:r>
            <a:r>
              <a:rPr b="1" lang="en" sz="1800">
                <a:solidFill>
                  <a:srgbClr val="333333"/>
                </a:solidFill>
                <a:latin typeface="Nunito"/>
                <a:ea typeface="Nunito"/>
                <a:cs typeface="Nunito"/>
                <a:sym typeface="Nunito"/>
              </a:rPr>
              <a:t>factom-walletd</a:t>
            </a:r>
            <a:endParaRPr b="1" sz="1800">
              <a:solidFill>
                <a:srgbClr val="333333"/>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9">
      <a:dk1>
        <a:srgbClr val="31373B"/>
      </a:dk1>
      <a:lt1>
        <a:srgbClr val="FFFFFF"/>
      </a:lt1>
      <a:dk2>
        <a:srgbClr val="444955"/>
      </a:dk2>
      <a:lt2>
        <a:srgbClr val="FFFFFF"/>
      </a:lt2>
      <a:accent1>
        <a:srgbClr val="5A3793"/>
      </a:accent1>
      <a:accent2>
        <a:srgbClr val="EC4E75"/>
      </a:accent2>
      <a:accent3>
        <a:srgbClr val="5A3793"/>
      </a:accent3>
      <a:accent4>
        <a:srgbClr val="5A3793"/>
      </a:accent4>
      <a:accent5>
        <a:srgbClr val="EC4E75"/>
      </a:accent5>
      <a:accent6>
        <a:srgbClr val="5A3793"/>
      </a:accent6>
      <a:hlink>
        <a:srgbClr val="4D4D4D"/>
      </a:hlink>
      <a:folHlink>
        <a:srgbClr val="1C1C1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